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82" r:id="rId3"/>
    <p:sldId id="314" r:id="rId4"/>
    <p:sldId id="306" r:id="rId5"/>
    <p:sldId id="310" r:id="rId6"/>
    <p:sldId id="311" r:id="rId7"/>
    <p:sldId id="283" r:id="rId8"/>
    <p:sldId id="312" r:id="rId9"/>
    <p:sldId id="322" r:id="rId10"/>
    <p:sldId id="285" r:id="rId11"/>
    <p:sldId id="259" r:id="rId12"/>
    <p:sldId id="269" r:id="rId13"/>
    <p:sldId id="265" r:id="rId14"/>
    <p:sldId id="315" r:id="rId15"/>
    <p:sldId id="324" r:id="rId16"/>
    <p:sldId id="263" r:id="rId17"/>
    <p:sldId id="321" r:id="rId18"/>
    <p:sldId id="272" r:id="rId19"/>
    <p:sldId id="266" r:id="rId20"/>
    <p:sldId id="270" r:id="rId21"/>
    <p:sldId id="319" r:id="rId22"/>
    <p:sldId id="275" r:id="rId23"/>
    <p:sldId id="301" r:id="rId24"/>
    <p:sldId id="316" r:id="rId25"/>
    <p:sldId id="287" r:id="rId26"/>
    <p:sldId id="317" r:id="rId27"/>
    <p:sldId id="290" r:id="rId28"/>
    <p:sldId id="291" r:id="rId29"/>
    <p:sldId id="318" r:id="rId30"/>
    <p:sldId id="276" r:id="rId31"/>
    <p:sldId id="296" r:id="rId32"/>
    <p:sldId id="303" r:id="rId33"/>
    <p:sldId id="320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04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404" autoAdjust="0"/>
  </p:normalViewPr>
  <p:slideViewPr>
    <p:cSldViewPr snapToGrid="0" snapToObjects="1">
      <p:cViewPr varScale="1">
        <p:scale>
          <a:sx n="64" d="100"/>
          <a:sy n="64" d="100"/>
        </p:scale>
        <p:origin x="-2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487ED-F777-8241-836C-67A334B8F079}" type="doc">
      <dgm:prSet loTypeId="urn:microsoft.com/office/officeart/2005/8/layout/radial4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F04A58B-4D8C-DC47-B111-681D667CA48D}">
      <dgm:prSet phldrT="[Text]"/>
      <dgm:spPr/>
      <dgm:t>
        <a:bodyPr/>
        <a:lstStyle/>
        <a:p>
          <a:r>
            <a:rPr lang="en-US" dirty="0" err="1" smtClean="0"/>
            <a:t>CityGrid</a:t>
          </a:r>
          <a:r>
            <a:rPr lang="en-US" dirty="0" smtClean="0"/>
            <a:t> Place</a:t>
          </a:r>
          <a:endParaRPr lang="en-US" dirty="0"/>
        </a:p>
      </dgm:t>
    </dgm:pt>
    <dgm:pt modelId="{4C1203B2-E260-9646-BD9F-147D3E6F8CE1}" type="parTrans" cxnId="{97CAC459-D1AF-E245-A5D0-F6A127B22A96}">
      <dgm:prSet/>
      <dgm:spPr/>
      <dgm:t>
        <a:bodyPr/>
        <a:lstStyle/>
        <a:p>
          <a:endParaRPr lang="en-US"/>
        </a:p>
      </dgm:t>
    </dgm:pt>
    <dgm:pt modelId="{482D62DE-3D4E-4641-8130-808F0FB90FDD}" type="sibTrans" cxnId="{97CAC459-D1AF-E245-A5D0-F6A127B22A96}">
      <dgm:prSet/>
      <dgm:spPr/>
      <dgm:t>
        <a:bodyPr/>
        <a:lstStyle/>
        <a:p>
          <a:endParaRPr lang="en-US"/>
        </a:p>
      </dgm:t>
    </dgm:pt>
    <dgm:pt modelId="{EAA34DCE-DEB0-2A4F-9815-BC46E25BFBAF}">
      <dgm:prSet phldrT="[Text]"/>
      <dgm:spPr/>
      <dgm:t>
        <a:bodyPr/>
        <a:lstStyle/>
        <a:p>
          <a:r>
            <a:rPr lang="en-US" dirty="0" err="1" smtClean="0"/>
            <a:t>InfoUSA</a:t>
          </a:r>
          <a:endParaRPr lang="en-US" dirty="0"/>
        </a:p>
      </dgm:t>
    </dgm:pt>
    <dgm:pt modelId="{A4D5E2BD-6F4E-F74D-B466-BEED1A0C52CD}" type="parTrans" cxnId="{1DC79352-D14B-4645-9BAD-D8ADC8B3F578}">
      <dgm:prSet/>
      <dgm:spPr/>
      <dgm:t>
        <a:bodyPr/>
        <a:lstStyle/>
        <a:p>
          <a:endParaRPr lang="en-US"/>
        </a:p>
      </dgm:t>
    </dgm:pt>
    <dgm:pt modelId="{64ABFBFC-FD34-A84A-BB1C-E5880DAF7E6C}" type="sibTrans" cxnId="{1DC79352-D14B-4645-9BAD-D8ADC8B3F578}">
      <dgm:prSet/>
      <dgm:spPr/>
      <dgm:t>
        <a:bodyPr/>
        <a:lstStyle/>
        <a:p>
          <a:endParaRPr lang="en-US"/>
        </a:p>
      </dgm:t>
    </dgm:pt>
    <dgm:pt modelId="{A4C9FF2A-C8C5-1145-8570-2375D87097FD}">
      <dgm:prSet phldrT="[Text]"/>
      <dgm:spPr/>
      <dgm:t>
        <a:bodyPr/>
        <a:lstStyle/>
        <a:p>
          <a:r>
            <a:rPr lang="en-US" dirty="0" err="1" smtClean="0"/>
            <a:t>Citysearch</a:t>
          </a:r>
          <a:endParaRPr lang="en-US" dirty="0" smtClean="0"/>
        </a:p>
      </dgm:t>
    </dgm:pt>
    <dgm:pt modelId="{F66C535D-817A-DA46-8981-F3F544DD7C04}" type="parTrans" cxnId="{E3FB5C53-281A-A64D-B76F-02326437EB68}">
      <dgm:prSet/>
      <dgm:spPr/>
      <dgm:t>
        <a:bodyPr/>
        <a:lstStyle/>
        <a:p>
          <a:endParaRPr lang="en-US"/>
        </a:p>
      </dgm:t>
    </dgm:pt>
    <dgm:pt modelId="{D4EE29C1-0183-E44B-917A-4A24F11EDE3A}" type="sibTrans" cxnId="{E3FB5C53-281A-A64D-B76F-02326437EB68}">
      <dgm:prSet/>
      <dgm:spPr/>
      <dgm:t>
        <a:bodyPr/>
        <a:lstStyle/>
        <a:p>
          <a:endParaRPr lang="en-US"/>
        </a:p>
      </dgm:t>
    </dgm:pt>
    <dgm:pt modelId="{B60A982F-6104-4241-9C20-6B7DC5B85669}">
      <dgm:prSet phldrT="[Text]"/>
      <dgm:spPr/>
      <dgm:t>
        <a:bodyPr/>
        <a:lstStyle/>
        <a:p>
          <a:r>
            <a:rPr lang="en-US" dirty="0" smtClean="0"/>
            <a:t>Other Source…</a:t>
          </a:r>
        </a:p>
      </dgm:t>
    </dgm:pt>
    <dgm:pt modelId="{D7CD56E8-1B0A-E54D-9571-183AF85370D4}" type="parTrans" cxnId="{83C3B989-F52F-1A4C-825F-86B98E81877A}">
      <dgm:prSet/>
      <dgm:spPr/>
      <dgm:t>
        <a:bodyPr/>
        <a:lstStyle/>
        <a:p>
          <a:endParaRPr lang="en-US"/>
        </a:p>
      </dgm:t>
    </dgm:pt>
    <dgm:pt modelId="{3D4EC295-E9CF-384C-A6FF-802322DB11DD}" type="sibTrans" cxnId="{83C3B989-F52F-1A4C-825F-86B98E81877A}">
      <dgm:prSet/>
      <dgm:spPr/>
      <dgm:t>
        <a:bodyPr/>
        <a:lstStyle/>
        <a:p>
          <a:endParaRPr lang="en-US"/>
        </a:p>
      </dgm:t>
    </dgm:pt>
    <dgm:pt modelId="{D8592B2D-6411-504D-9264-7A48A5FDAB51}">
      <dgm:prSet/>
      <dgm:spPr/>
      <dgm:t>
        <a:bodyPr/>
        <a:lstStyle/>
        <a:p>
          <a:r>
            <a:rPr lang="en-US" dirty="0" smtClean="0"/>
            <a:t>Name</a:t>
          </a:r>
          <a:endParaRPr lang="en-US" dirty="0"/>
        </a:p>
      </dgm:t>
    </dgm:pt>
    <dgm:pt modelId="{D57F3B5F-0BD9-5940-8A49-8C0472261354}" type="parTrans" cxnId="{82CA43B1-4F4A-2049-8BF8-08FDB33D9514}">
      <dgm:prSet/>
      <dgm:spPr/>
      <dgm:t>
        <a:bodyPr/>
        <a:lstStyle/>
        <a:p>
          <a:endParaRPr lang="en-US"/>
        </a:p>
      </dgm:t>
    </dgm:pt>
    <dgm:pt modelId="{1E1B510D-021B-F049-A7AB-36A508360D8C}" type="sibTrans" cxnId="{82CA43B1-4F4A-2049-8BF8-08FDB33D9514}">
      <dgm:prSet/>
      <dgm:spPr/>
      <dgm:t>
        <a:bodyPr/>
        <a:lstStyle/>
        <a:p>
          <a:endParaRPr lang="en-US"/>
        </a:p>
      </dgm:t>
    </dgm:pt>
    <dgm:pt modelId="{E9FF37F1-272F-D943-B5E7-BE59EAFDC3A7}">
      <dgm:prSet/>
      <dgm:spPr/>
      <dgm:t>
        <a:bodyPr/>
        <a:lstStyle/>
        <a:p>
          <a:r>
            <a:rPr lang="en-US" dirty="0" smtClean="0"/>
            <a:t>Address</a:t>
          </a:r>
          <a:endParaRPr lang="en-US" dirty="0"/>
        </a:p>
      </dgm:t>
    </dgm:pt>
    <dgm:pt modelId="{9753A203-D723-044A-9D8C-8390B5A6A55A}" type="parTrans" cxnId="{62AF2DD4-64CC-D141-A242-CD713877C706}">
      <dgm:prSet/>
      <dgm:spPr/>
      <dgm:t>
        <a:bodyPr/>
        <a:lstStyle/>
        <a:p>
          <a:endParaRPr lang="en-US"/>
        </a:p>
      </dgm:t>
    </dgm:pt>
    <dgm:pt modelId="{95155098-052D-8D40-9F49-75DF78D849AE}" type="sibTrans" cxnId="{62AF2DD4-64CC-D141-A242-CD713877C706}">
      <dgm:prSet/>
      <dgm:spPr/>
      <dgm:t>
        <a:bodyPr/>
        <a:lstStyle/>
        <a:p>
          <a:endParaRPr lang="en-US"/>
        </a:p>
      </dgm:t>
    </dgm:pt>
    <dgm:pt modelId="{6B213B5A-DC49-CC46-8C87-28A03EEAF3F8}">
      <dgm:prSet/>
      <dgm:spPr/>
      <dgm:t>
        <a:bodyPr/>
        <a:lstStyle/>
        <a:p>
          <a:r>
            <a:rPr lang="en-US" dirty="0" smtClean="0"/>
            <a:t>Phone</a:t>
          </a:r>
          <a:endParaRPr lang="en-US" dirty="0"/>
        </a:p>
      </dgm:t>
    </dgm:pt>
    <dgm:pt modelId="{A77150F1-D375-8C47-93D4-A9B54FD5F664}" type="parTrans" cxnId="{84EBEA28-41DD-B149-B6F7-FC07B67458A5}">
      <dgm:prSet/>
      <dgm:spPr/>
      <dgm:t>
        <a:bodyPr/>
        <a:lstStyle/>
        <a:p>
          <a:endParaRPr lang="en-US"/>
        </a:p>
      </dgm:t>
    </dgm:pt>
    <dgm:pt modelId="{090A4461-EFF4-8A48-86FE-2830C76357AF}" type="sibTrans" cxnId="{84EBEA28-41DD-B149-B6F7-FC07B67458A5}">
      <dgm:prSet/>
      <dgm:spPr/>
      <dgm:t>
        <a:bodyPr/>
        <a:lstStyle/>
        <a:p>
          <a:endParaRPr lang="en-US"/>
        </a:p>
      </dgm:t>
    </dgm:pt>
    <dgm:pt modelId="{3D856DCE-1EEC-DA4C-8FD4-43C73E99E60F}">
      <dgm:prSet/>
      <dgm:spPr/>
      <dgm:t>
        <a:bodyPr/>
        <a:lstStyle/>
        <a:p>
          <a:r>
            <a:rPr lang="en-US" dirty="0" smtClean="0"/>
            <a:t>Images</a:t>
          </a:r>
          <a:endParaRPr lang="en-US" dirty="0"/>
        </a:p>
      </dgm:t>
    </dgm:pt>
    <dgm:pt modelId="{600E1864-DA4E-0B4E-896B-5A8C461D2885}" type="parTrans" cxnId="{E7D8EAEB-7150-784D-8427-AFAEC75F9687}">
      <dgm:prSet/>
      <dgm:spPr/>
      <dgm:t>
        <a:bodyPr/>
        <a:lstStyle/>
        <a:p>
          <a:endParaRPr lang="en-US"/>
        </a:p>
      </dgm:t>
    </dgm:pt>
    <dgm:pt modelId="{D4AD8F83-EC77-164B-8B81-1DDF9C5153E7}" type="sibTrans" cxnId="{E7D8EAEB-7150-784D-8427-AFAEC75F9687}">
      <dgm:prSet/>
      <dgm:spPr/>
      <dgm:t>
        <a:bodyPr/>
        <a:lstStyle/>
        <a:p>
          <a:endParaRPr lang="en-US"/>
        </a:p>
      </dgm:t>
    </dgm:pt>
    <dgm:pt modelId="{B4B6C036-4A13-874A-835F-EB984A00E081}">
      <dgm:prSet/>
      <dgm:spPr/>
      <dgm:t>
        <a:bodyPr/>
        <a:lstStyle/>
        <a:p>
          <a:r>
            <a:rPr lang="en-US" dirty="0" smtClean="0"/>
            <a:t>Name </a:t>
          </a:r>
        </a:p>
      </dgm:t>
    </dgm:pt>
    <dgm:pt modelId="{3EE0854B-FC6B-474A-B6D1-32B6A78F4007}" type="parTrans" cxnId="{B3AD8052-0E33-1C49-9A2E-64503AB26262}">
      <dgm:prSet/>
      <dgm:spPr/>
      <dgm:t>
        <a:bodyPr/>
        <a:lstStyle/>
        <a:p>
          <a:endParaRPr lang="en-US"/>
        </a:p>
      </dgm:t>
    </dgm:pt>
    <dgm:pt modelId="{D1FF81C0-C7E1-E34C-AFC0-175EF77D68A5}" type="sibTrans" cxnId="{B3AD8052-0E33-1C49-9A2E-64503AB26262}">
      <dgm:prSet/>
      <dgm:spPr/>
      <dgm:t>
        <a:bodyPr/>
        <a:lstStyle/>
        <a:p>
          <a:endParaRPr lang="en-US"/>
        </a:p>
      </dgm:t>
    </dgm:pt>
    <dgm:pt modelId="{CB16A192-FD30-0442-9D42-EC5885B26583}">
      <dgm:prSet/>
      <dgm:spPr/>
      <dgm:t>
        <a:bodyPr/>
        <a:lstStyle/>
        <a:p>
          <a:r>
            <a:rPr lang="en-US" dirty="0" smtClean="0"/>
            <a:t>Address</a:t>
          </a:r>
        </a:p>
      </dgm:t>
    </dgm:pt>
    <dgm:pt modelId="{A407C086-00BA-7241-B49B-C75092C1B4ED}" type="parTrans" cxnId="{7D5BF3DF-3334-294B-B698-8BF93F55437D}">
      <dgm:prSet/>
      <dgm:spPr/>
      <dgm:t>
        <a:bodyPr/>
        <a:lstStyle/>
        <a:p>
          <a:endParaRPr lang="en-US"/>
        </a:p>
      </dgm:t>
    </dgm:pt>
    <dgm:pt modelId="{FC654B54-0534-6542-BB5A-82B26615EBBB}" type="sibTrans" cxnId="{7D5BF3DF-3334-294B-B698-8BF93F55437D}">
      <dgm:prSet/>
      <dgm:spPr/>
      <dgm:t>
        <a:bodyPr/>
        <a:lstStyle/>
        <a:p>
          <a:endParaRPr lang="en-US"/>
        </a:p>
      </dgm:t>
    </dgm:pt>
    <dgm:pt modelId="{6B162E69-B89C-1940-9CA5-6C4E5415146C}">
      <dgm:prSet/>
      <dgm:spPr/>
      <dgm:t>
        <a:bodyPr/>
        <a:lstStyle/>
        <a:p>
          <a:r>
            <a:rPr lang="en-US" dirty="0" smtClean="0"/>
            <a:t>Phone</a:t>
          </a:r>
        </a:p>
      </dgm:t>
    </dgm:pt>
    <dgm:pt modelId="{4F98161B-9E67-1044-918D-642A02F6E064}" type="parTrans" cxnId="{8B9CFEC7-2A5C-8F4D-8EC4-9B84287634EB}">
      <dgm:prSet/>
      <dgm:spPr/>
      <dgm:t>
        <a:bodyPr/>
        <a:lstStyle/>
        <a:p>
          <a:endParaRPr lang="en-US"/>
        </a:p>
      </dgm:t>
    </dgm:pt>
    <dgm:pt modelId="{766A8491-8E88-3D44-95E4-B80B31DAC9C1}" type="sibTrans" cxnId="{8B9CFEC7-2A5C-8F4D-8EC4-9B84287634EB}">
      <dgm:prSet/>
      <dgm:spPr/>
      <dgm:t>
        <a:bodyPr/>
        <a:lstStyle/>
        <a:p>
          <a:endParaRPr lang="en-US"/>
        </a:p>
      </dgm:t>
    </dgm:pt>
    <dgm:pt modelId="{C669DBC5-BAE4-DF48-A641-C0B2BC52919B}">
      <dgm:prSet/>
      <dgm:spPr/>
      <dgm:t>
        <a:bodyPr/>
        <a:lstStyle/>
        <a:p>
          <a:r>
            <a:rPr lang="en-US" dirty="0" smtClean="0"/>
            <a:t>reviews</a:t>
          </a:r>
        </a:p>
      </dgm:t>
    </dgm:pt>
    <dgm:pt modelId="{CEDD2C6B-51A5-EB4F-93B8-E3669A3AAEC5}" type="parTrans" cxnId="{79DD9EC6-99E7-FD43-95E3-871D33DF4196}">
      <dgm:prSet/>
      <dgm:spPr/>
      <dgm:t>
        <a:bodyPr/>
        <a:lstStyle/>
        <a:p>
          <a:endParaRPr lang="en-US"/>
        </a:p>
      </dgm:t>
    </dgm:pt>
    <dgm:pt modelId="{8CA0BDCF-1FBC-2741-AEE8-E92BA677A66D}" type="sibTrans" cxnId="{79DD9EC6-99E7-FD43-95E3-871D33DF4196}">
      <dgm:prSet/>
      <dgm:spPr/>
      <dgm:t>
        <a:bodyPr/>
        <a:lstStyle/>
        <a:p>
          <a:endParaRPr lang="en-US"/>
        </a:p>
      </dgm:t>
    </dgm:pt>
    <dgm:pt modelId="{05989586-AF9A-FD4C-9CA1-E0ADC5CA9D5B}">
      <dgm:prSet/>
      <dgm:spPr/>
      <dgm:t>
        <a:bodyPr/>
        <a:lstStyle/>
        <a:p>
          <a:r>
            <a:rPr lang="en-US" dirty="0" smtClean="0"/>
            <a:t>Name</a:t>
          </a:r>
        </a:p>
      </dgm:t>
    </dgm:pt>
    <dgm:pt modelId="{8FE2DB98-C136-004F-A4C4-7B4D63CE8585}" type="parTrans" cxnId="{49FA45AF-411F-8F47-96AC-FE5415C30DC5}">
      <dgm:prSet/>
      <dgm:spPr/>
      <dgm:t>
        <a:bodyPr/>
        <a:lstStyle/>
        <a:p>
          <a:endParaRPr lang="en-US"/>
        </a:p>
      </dgm:t>
    </dgm:pt>
    <dgm:pt modelId="{8B0B2CFD-4FF4-7641-B29D-B7707C20CFFD}" type="sibTrans" cxnId="{49FA45AF-411F-8F47-96AC-FE5415C30DC5}">
      <dgm:prSet/>
      <dgm:spPr/>
      <dgm:t>
        <a:bodyPr/>
        <a:lstStyle/>
        <a:p>
          <a:endParaRPr lang="en-US"/>
        </a:p>
      </dgm:t>
    </dgm:pt>
    <dgm:pt modelId="{BD124A99-59F7-7F43-B948-4248A34C4C33}">
      <dgm:prSet/>
      <dgm:spPr/>
      <dgm:t>
        <a:bodyPr/>
        <a:lstStyle/>
        <a:p>
          <a:r>
            <a:rPr lang="en-US" dirty="0" smtClean="0"/>
            <a:t>Address</a:t>
          </a:r>
        </a:p>
      </dgm:t>
    </dgm:pt>
    <dgm:pt modelId="{E0341DE0-8B7E-1F48-B81C-FC4EDE6F7259}" type="parTrans" cxnId="{4C922F2D-D573-1B46-8B27-E5BE934F99FC}">
      <dgm:prSet/>
      <dgm:spPr/>
      <dgm:t>
        <a:bodyPr/>
        <a:lstStyle/>
        <a:p>
          <a:endParaRPr lang="en-US"/>
        </a:p>
      </dgm:t>
    </dgm:pt>
    <dgm:pt modelId="{E122C7C0-BE5F-8043-87AD-58EF5A873909}" type="sibTrans" cxnId="{4C922F2D-D573-1B46-8B27-E5BE934F99FC}">
      <dgm:prSet/>
      <dgm:spPr/>
      <dgm:t>
        <a:bodyPr/>
        <a:lstStyle/>
        <a:p>
          <a:endParaRPr lang="en-US"/>
        </a:p>
      </dgm:t>
    </dgm:pt>
    <dgm:pt modelId="{2A42382C-6A21-7D4A-A034-AD96BD108027}">
      <dgm:prSet/>
      <dgm:spPr/>
      <dgm:t>
        <a:bodyPr/>
        <a:lstStyle/>
        <a:p>
          <a:r>
            <a:rPr lang="en-US" dirty="0" smtClean="0"/>
            <a:t>Phone</a:t>
          </a:r>
        </a:p>
      </dgm:t>
    </dgm:pt>
    <dgm:pt modelId="{8CC7DC59-5973-4540-96FE-C543F52C14A4}" type="parTrans" cxnId="{F7DB121A-3FC7-254D-A53E-62998560CE32}">
      <dgm:prSet/>
      <dgm:spPr/>
      <dgm:t>
        <a:bodyPr/>
        <a:lstStyle/>
        <a:p>
          <a:endParaRPr lang="en-US"/>
        </a:p>
      </dgm:t>
    </dgm:pt>
    <dgm:pt modelId="{003152C5-DC35-824A-906E-6DB5157B2B35}" type="sibTrans" cxnId="{F7DB121A-3FC7-254D-A53E-62998560CE32}">
      <dgm:prSet/>
      <dgm:spPr/>
      <dgm:t>
        <a:bodyPr/>
        <a:lstStyle/>
        <a:p>
          <a:endParaRPr lang="en-US"/>
        </a:p>
      </dgm:t>
    </dgm:pt>
    <dgm:pt modelId="{29223247-88B2-7241-8D18-8D23D109019D}">
      <dgm:prSet/>
      <dgm:spPr/>
      <dgm:t>
        <a:bodyPr/>
        <a:lstStyle/>
        <a:p>
          <a:r>
            <a:rPr lang="en-US" dirty="0" smtClean="0"/>
            <a:t>menu</a:t>
          </a:r>
        </a:p>
      </dgm:t>
    </dgm:pt>
    <dgm:pt modelId="{CD7D8131-2FE8-044D-A4AB-048424E327E3}" type="parTrans" cxnId="{4A7CDD5D-8D8B-5241-83A1-B5A82BE4D1D3}">
      <dgm:prSet/>
      <dgm:spPr/>
      <dgm:t>
        <a:bodyPr/>
        <a:lstStyle/>
        <a:p>
          <a:endParaRPr lang="en-US"/>
        </a:p>
      </dgm:t>
    </dgm:pt>
    <dgm:pt modelId="{F83A1863-228F-7947-B88F-B1CDBD78EC3F}" type="sibTrans" cxnId="{4A7CDD5D-8D8B-5241-83A1-B5A82BE4D1D3}">
      <dgm:prSet/>
      <dgm:spPr/>
      <dgm:t>
        <a:bodyPr/>
        <a:lstStyle/>
        <a:p>
          <a:endParaRPr lang="en-US"/>
        </a:p>
      </dgm:t>
    </dgm:pt>
    <dgm:pt modelId="{F26323ED-1D69-0A4F-A9AA-413F111B2815}" type="pres">
      <dgm:prSet presAssocID="{275487ED-F777-8241-836C-67A334B8F0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AF60EC-E8AD-404C-8B39-94924B378975}" type="pres">
      <dgm:prSet presAssocID="{4F04A58B-4D8C-DC47-B111-681D667CA48D}" presName="centerShape" presStyleLbl="node0" presStyleIdx="0" presStyleCnt="1"/>
      <dgm:spPr/>
      <dgm:t>
        <a:bodyPr/>
        <a:lstStyle/>
        <a:p>
          <a:endParaRPr lang="en-US"/>
        </a:p>
      </dgm:t>
    </dgm:pt>
    <dgm:pt modelId="{9C38B6FC-029B-A14B-84A7-FC5005C6560C}" type="pres">
      <dgm:prSet presAssocID="{A4D5E2BD-6F4E-F74D-B466-BEED1A0C52C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3E361F0A-30F5-5742-BE4C-8F12A6A7D515}" type="pres">
      <dgm:prSet presAssocID="{EAA34DCE-DEB0-2A4F-9815-BC46E25BFB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F23D7-254B-B64D-9147-0D6035351FA7}" type="pres">
      <dgm:prSet presAssocID="{F66C535D-817A-DA46-8981-F3F544DD7C0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4E65C9D-0C7C-9C4D-B235-CCAB85D8AA6A}" type="pres">
      <dgm:prSet presAssocID="{A4C9FF2A-C8C5-1145-8570-2375D87097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D8521-FB17-044B-AB9C-01053247AEF8}" type="pres">
      <dgm:prSet presAssocID="{D7CD56E8-1B0A-E54D-9571-183AF85370D4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4BEE12A-AF97-8446-9ED1-02508986E814}" type="pres">
      <dgm:prSet presAssocID="{B60A982F-6104-4241-9C20-6B7DC5B856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5C9F35-1D92-5747-A8D6-9FD46CAE9292}" type="presOf" srcId="{3D856DCE-1EEC-DA4C-8FD4-43C73E99E60F}" destId="{3E361F0A-30F5-5742-BE4C-8F12A6A7D515}" srcOrd="0" destOrd="4" presId="urn:microsoft.com/office/officeart/2005/8/layout/radial4"/>
    <dgm:cxn modelId="{29797B8F-BBDA-4D4E-A052-BD27466A62D4}" type="presOf" srcId="{EAA34DCE-DEB0-2A4F-9815-BC46E25BFBAF}" destId="{3E361F0A-30F5-5742-BE4C-8F12A6A7D515}" srcOrd="0" destOrd="0" presId="urn:microsoft.com/office/officeart/2005/8/layout/radial4"/>
    <dgm:cxn modelId="{1ACEA621-6829-1E48-B58F-172E1E608234}" type="presOf" srcId="{B60A982F-6104-4241-9C20-6B7DC5B85669}" destId="{64BEE12A-AF97-8446-9ED1-02508986E814}" srcOrd="0" destOrd="0" presId="urn:microsoft.com/office/officeart/2005/8/layout/radial4"/>
    <dgm:cxn modelId="{6B6DB5BF-60A2-314E-B629-0EA2AC888311}" type="presOf" srcId="{D7CD56E8-1B0A-E54D-9571-183AF85370D4}" destId="{880D8521-FB17-044B-AB9C-01053247AEF8}" srcOrd="0" destOrd="0" presId="urn:microsoft.com/office/officeart/2005/8/layout/radial4"/>
    <dgm:cxn modelId="{83C3B989-F52F-1A4C-825F-86B98E81877A}" srcId="{4F04A58B-4D8C-DC47-B111-681D667CA48D}" destId="{B60A982F-6104-4241-9C20-6B7DC5B85669}" srcOrd="2" destOrd="0" parTransId="{D7CD56E8-1B0A-E54D-9571-183AF85370D4}" sibTransId="{3D4EC295-E9CF-384C-A6FF-802322DB11DD}"/>
    <dgm:cxn modelId="{C3BEED25-5C5E-6A4C-B9A5-14534918EB57}" type="presOf" srcId="{29223247-88B2-7241-8D18-8D23D109019D}" destId="{64BEE12A-AF97-8446-9ED1-02508986E814}" srcOrd="0" destOrd="4" presId="urn:microsoft.com/office/officeart/2005/8/layout/radial4"/>
    <dgm:cxn modelId="{B1B82AD4-3A82-CD41-B820-4748A11BC4DF}" type="presOf" srcId="{A4D5E2BD-6F4E-F74D-B466-BEED1A0C52CD}" destId="{9C38B6FC-029B-A14B-84A7-FC5005C6560C}" srcOrd="0" destOrd="0" presId="urn:microsoft.com/office/officeart/2005/8/layout/radial4"/>
    <dgm:cxn modelId="{84EBEA28-41DD-B149-B6F7-FC07B67458A5}" srcId="{EAA34DCE-DEB0-2A4F-9815-BC46E25BFBAF}" destId="{6B213B5A-DC49-CC46-8C87-28A03EEAF3F8}" srcOrd="2" destOrd="0" parTransId="{A77150F1-D375-8C47-93D4-A9B54FD5F664}" sibTransId="{090A4461-EFF4-8A48-86FE-2830C76357AF}"/>
    <dgm:cxn modelId="{49FA45AF-411F-8F47-96AC-FE5415C30DC5}" srcId="{B60A982F-6104-4241-9C20-6B7DC5B85669}" destId="{05989586-AF9A-FD4C-9CA1-E0ADC5CA9D5B}" srcOrd="0" destOrd="0" parTransId="{8FE2DB98-C136-004F-A4C4-7B4D63CE8585}" sibTransId="{8B0B2CFD-4FF4-7641-B29D-B7707C20CFFD}"/>
    <dgm:cxn modelId="{1016A7C0-FF0B-5044-A926-829D2474B4A9}" type="presOf" srcId="{C669DBC5-BAE4-DF48-A641-C0B2BC52919B}" destId="{74E65C9D-0C7C-9C4D-B235-CCAB85D8AA6A}" srcOrd="0" destOrd="4" presId="urn:microsoft.com/office/officeart/2005/8/layout/radial4"/>
    <dgm:cxn modelId="{B3D56C3D-DD61-B644-A622-FD73E2C55F61}" type="presOf" srcId="{E9FF37F1-272F-D943-B5E7-BE59EAFDC3A7}" destId="{3E361F0A-30F5-5742-BE4C-8F12A6A7D515}" srcOrd="0" destOrd="2" presId="urn:microsoft.com/office/officeart/2005/8/layout/radial4"/>
    <dgm:cxn modelId="{E7D8EAEB-7150-784D-8427-AFAEC75F9687}" srcId="{EAA34DCE-DEB0-2A4F-9815-BC46E25BFBAF}" destId="{3D856DCE-1EEC-DA4C-8FD4-43C73E99E60F}" srcOrd="3" destOrd="0" parTransId="{600E1864-DA4E-0B4E-896B-5A8C461D2885}" sibTransId="{D4AD8F83-EC77-164B-8B81-1DDF9C5153E7}"/>
    <dgm:cxn modelId="{FE0A49A8-0811-B748-82DA-4B6CECE5EF7B}" type="presOf" srcId="{4F04A58B-4D8C-DC47-B111-681D667CA48D}" destId="{2FAF60EC-E8AD-404C-8B39-94924B378975}" srcOrd="0" destOrd="0" presId="urn:microsoft.com/office/officeart/2005/8/layout/radial4"/>
    <dgm:cxn modelId="{F8F7F3FB-C413-C746-9493-6354448214B2}" type="presOf" srcId="{B4B6C036-4A13-874A-835F-EB984A00E081}" destId="{74E65C9D-0C7C-9C4D-B235-CCAB85D8AA6A}" srcOrd="0" destOrd="1" presId="urn:microsoft.com/office/officeart/2005/8/layout/radial4"/>
    <dgm:cxn modelId="{82CA43B1-4F4A-2049-8BF8-08FDB33D9514}" srcId="{EAA34DCE-DEB0-2A4F-9815-BC46E25BFBAF}" destId="{D8592B2D-6411-504D-9264-7A48A5FDAB51}" srcOrd="0" destOrd="0" parTransId="{D57F3B5F-0BD9-5940-8A49-8C0472261354}" sibTransId="{1E1B510D-021B-F049-A7AB-36A508360D8C}"/>
    <dgm:cxn modelId="{AEC886FA-35F2-4C46-A60E-33FE3FA87981}" type="presOf" srcId="{6B213B5A-DC49-CC46-8C87-28A03EEAF3F8}" destId="{3E361F0A-30F5-5742-BE4C-8F12A6A7D515}" srcOrd="0" destOrd="3" presId="urn:microsoft.com/office/officeart/2005/8/layout/radial4"/>
    <dgm:cxn modelId="{97CAC459-D1AF-E245-A5D0-F6A127B22A96}" srcId="{275487ED-F777-8241-836C-67A334B8F079}" destId="{4F04A58B-4D8C-DC47-B111-681D667CA48D}" srcOrd="0" destOrd="0" parTransId="{4C1203B2-E260-9646-BD9F-147D3E6F8CE1}" sibTransId="{482D62DE-3D4E-4641-8130-808F0FB90FDD}"/>
    <dgm:cxn modelId="{4C922F2D-D573-1B46-8B27-E5BE934F99FC}" srcId="{B60A982F-6104-4241-9C20-6B7DC5B85669}" destId="{BD124A99-59F7-7F43-B948-4248A34C4C33}" srcOrd="1" destOrd="0" parTransId="{E0341DE0-8B7E-1F48-B81C-FC4EDE6F7259}" sibTransId="{E122C7C0-BE5F-8043-87AD-58EF5A873909}"/>
    <dgm:cxn modelId="{1DC79352-D14B-4645-9BAD-D8ADC8B3F578}" srcId="{4F04A58B-4D8C-DC47-B111-681D667CA48D}" destId="{EAA34DCE-DEB0-2A4F-9815-BC46E25BFBAF}" srcOrd="0" destOrd="0" parTransId="{A4D5E2BD-6F4E-F74D-B466-BEED1A0C52CD}" sibTransId="{64ABFBFC-FD34-A84A-BB1C-E5880DAF7E6C}"/>
    <dgm:cxn modelId="{F7DB121A-3FC7-254D-A53E-62998560CE32}" srcId="{B60A982F-6104-4241-9C20-6B7DC5B85669}" destId="{2A42382C-6A21-7D4A-A034-AD96BD108027}" srcOrd="2" destOrd="0" parTransId="{8CC7DC59-5973-4540-96FE-C543F52C14A4}" sibTransId="{003152C5-DC35-824A-906E-6DB5157B2B35}"/>
    <dgm:cxn modelId="{B3AD8052-0E33-1C49-9A2E-64503AB26262}" srcId="{A4C9FF2A-C8C5-1145-8570-2375D87097FD}" destId="{B4B6C036-4A13-874A-835F-EB984A00E081}" srcOrd="0" destOrd="0" parTransId="{3EE0854B-FC6B-474A-B6D1-32B6A78F4007}" sibTransId="{D1FF81C0-C7E1-E34C-AFC0-175EF77D68A5}"/>
    <dgm:cxn modelId="{51775AD2-943E-1C4B-BA54-66717A355443}" type="presOf" srcId="{D8592B2D-6411-504D-9264-7A48A5FDAB51}" destId="{3E361F0A-30F5-5742-BE4C-8F12A6A7D515}" srcOrd="0" destOrd="1" presId="urn:microsoft.com/office/officeart/2005/8/layout/radial4"/>
    <dgm:cxn modelId="{96116AAB-1B8E-144A-BD79-9722206F4DC8}" type="presOf" srcId="{CB16A192-FD30-0442-9D42-EC5885B26583}" destId="{74E65C9D-0C7C-9C4D-B235-CCAB85D8AA6A}" srcOrd="0" destOrd="2" presId="urn:microsoft.com/office/officeart/2005/8/layout/radial4"/>
    <dgm:cxn modelId="{C07A31CB-73FC-C641-96C8-CA4BA846C39B}" type="presOf" srcId="{275487ED-F777-8241-836C-67A334B8F079}" destId="{F26323ED-1D69-0A4F-A9AA-413F111B2815}" srcOrd="0" destOrd="0" presId="urn:microsoft.com/office/officeart/2005/8/layout/radial4"/>
    <dgm:cxn modelId="{62AF2DD4-64CC-D141-A242-CD713877C706}" srcId="{EAA34DCE-DEB0-2A4F-9815-BC46E25BFBAF}" destId="{E9FF37F1-272F-D943-B5E7-BE59EAFDC3A7}" srcOrd="1" destOrd="0" parTransId="{9753A203-D723-044A-9D8C-8390B5A6A55A}" sibTransId="{95155098-052D-8D40-9F49-75DF78D849AE}"/>
    <dgm:cxn modelId="{8B9CFEC7-2A5C-8F4D-8EC4-9B84287634EB}" srcId="{A4C9FF2A-C8C5-1145-8570-2375D87097FD}" destId="{6B162E69-B89C-1940-9CA5-6C4E5415146C}" srcOrd="2" destOrd="0" parTransId="{4F98161B-9E67-1044-918D-642A02F6E064}" sibTransId="{766A8491-8E88-3D44-95E4-B80B31DAC9C1}"/>
    <dgm:cxn modelId="{4A7CDD5D-8D8B-5241-83A1-B5A82BE4D1D3}" srcId="{B60A982F-6104-4241-9C20-6B7DC5B85669}" destId="{29223247-88B2-7241-8D18-8D23D109019D}" srcOrd="3" destOrd="0" parTransId="{CD7D8131-2FE8-044D-A4AB-048424E327E3}" sibTransId="{F83A1863-228F-7947-B88F-B1CDBD78EC3F}"/>
    <dgm:cxn modelId="{7AF94E95-CAD4-EA47-90C9-70B2624D33AB}" type="presOf" srcId="{F66C535D-817A-DA46-8981-F3F544DD7C04}" destId="{E65F23D7-254B-B64D-9147-0D6035351FA7}" srcOrd="0" destOrd="0" presId="urn:microsoft.com/office/officeart/2005/8/layout/radial4"/>
    <dgm:cxn modelId="{FA03E923-599D-AA4F-B7FE-9AD9F4BDF8DC}" type="presOf" srcId="{05989586-AF9A-FD4C-9CA1-E0ADC5CA9D5B}" destId="{64BEE12A-AF97-8446-9ED1-02508986E814}" srcOrd="0" destOrd="1" presId="urn:microsoft.com/office/officeart/2005/8/layout/radial4"/>
    <dgm:cxn modelId="{31432213-666D-674D-8978-5D6CBB4D365D}" type="presOf" srcId="{2A42382C-6A21-7D4A-A034-AD96BD108027}" destId="{64BEE12A-AF97-8446-9ED1-02508986E814}" srcOrd="0" destOrd="3" presId="urn:microsoft.com/office/officeart/2005/8/layout/radial4"/>
    <dgm:cxn modelId="{3D0DA493-0501-B948-9753-F972B5233E45}" type="presOf" srcId="{BD124A99-59F7-7F43-B948-4248A34C4C33}" destId="{64BEE12A-AF97-8446-9ED1-02508986E814}" srcOrd="0" destOrd="2" presId="urn:microsoft.com/office/officeart/2005/8/layout/radial4"/>
    <dgm:cxn modelId="{3DA9A5DA-C0E2-284F-88C2-7F5FB48AB975}" type="presOf" srcId="{A4C9FF2A-C8C5-1145-8570-2375D87097FD}" destId="{74E65C9D-0C7C-9C4D-B235-CCAB85D8AA6A}" srcOrd="0" destOrd="0" presId="urn:microsoft.com/office/officeart/2005/8/layout/radial4"/>
    <dgm:cxn modelId="{E3FB5C53-281A-A64D-B76F-02326437EB68}" srcId="{4F04A58B-4D8C-DC47-B111-681D667CA48D}" destId="{A4C9FF2A-C8C5-1145-8570-2375D87097FD}" srcOrd="1" destOrd="0" parTransId="{F66C535D-817A-DA46-8981-F3F544DD7C04}" sibTransId="{D4EE29C1-0183-E44B-917A-4A24F11EDE3A}"/>
    <dgm:cxn modelId="{79DD9EC6-99E7-FD43-95E3-871D33DF4196}" srcId="{A4C9FF2A-C8C5-1145-8570-2375D87097FD}" destId="{C669DBC5-BAE4-DF48-A641-C0B2BC52919B}" srcOrd="3" destOrd="0" parTransId="{CEDD2C6B-51A5-EB4F-93B8-E3669A3AAEC5}" sibTransId="{8CA0BDCF-1FBC-2741-AEE8-E92BA677A66D}"/>
    <dgm:cxn modelId="{7D5BF3DF-3334-294B-B698-8BF93F55437D}" srcId="{A4C9FF2A-C8C5-1145-8570-2375D87097FD}" destId="{CB16A192-FD30-0442-9D42-EC5885B26583}" srcOrd="1" destOrd="0" parTransId="{A407C086-00BA-7241-B49B-C75092C1B4ED}" sibTransId="{FC654B54-0534-6542-BB5A-82B26615EBBB}"/>
    <dgm:cxn modelId="{452A71F4-7D4D-824E-BF8F-7405E99EFAA7}" type="presOf" srcId="{6B162E69-B89C-1940-9CA5-6C4E5415146C}" destId="{74E65C9D-0C7C-9C4D-B235-CCAB85D8AA6A}" srcOrd="0" destOrd="3" presId="urn:microsoft.com/office/officeart/2005/8/layout/radial4"/>
    <dgm:cxn modelId="{5BC22255-30B0-304B-A81C-D1C707C8E667}" type="presParOf" srcId="{F26323ED-1D69-0A4F-A9AA-413F111B2815}" destId="{2FAF60EC-E8AD-404C-8B39-94924B378975}" srcOrd="0" destOrd="0" presId="urn:microsoft.com/office/officeart/2005/8/layout/radial4"/>
    <dgm:cxn modelId="{7B594701-288A-9E42-8F92-38F7D7EC4FC8}" type="presParOf" srcId="{F26323ED-1D69-0A4F-A9AA-413F111B2815}" destId="{9C38B6FC-029B-A14B-84A7-FC5005C6560C}" srcOrd="1" destOrd="0" presId="urn:microsoft.com/office/officeart/2005/8/layout/radial4"/>
    <dgm:cxn modelId="{6C8357C0-AC2B-3643-AFC1-4136CB52E0ED}" type="presParOf" srcId="{F26323ED-1D69-0A4F-A9AA-413F111B2815}" destId="{3E361F0A-30F5-5742-BE4C-8F12A6A7D515}" srcOrd="2" destOrd="0" presId="urn:microsoft.com/office/officeart/2005/8/layout/radial4"/>
    <dgm:cxn modelId="{C903B2A7-CE28-A24E-BEA9-8704FC93DE9A}" type="presParOf" srcId="{F26323ED-1D69-0A4F-A9AA-413F111B2815}" destId="{E65F23D7-254B-B64D-9147-0D6035351FA7}" srcOrd="3" destOrd="0" presId="urn:microsoft.com/office/officeart/2005/8/layout/radial4"/>
    <dgm:cxn modelId="{77798B74-0411-754D-98C2-DF466FD81659}" type="presParOf" srcId="{F26323ED-1D69-0A4F-A9AA-413F111B2815}" destId="{74E65C9D-0C7C-9C4D-B235-CCAB85D8AA6A}" srcOrd="4" destOrd="0" presId="urn:microsoft.com/office/officeart/2005/8/layout/radial4"/>
    <dgm:cxn modelId="{BB7DE292-5352-6446-B1D8-CB68F6CFF112}" type="presParOf" srcId="{F26323ED-1D69-0A4F-A9AA-413F111B2815}" destId="{880D8521-FB17-044B-AB9C-01053247AEF8}" srcOrd="5" destOrd="0" presId="urn:microsoft.com/office/officeart/2005/8/layout/radial4"/>
    <dgm:cxn modelId="{9B6678D5-8ED0-8B4B-B843-CBA07717454C}" type="presParOf" srcId="{F26323ED-1D69-0A4F-A9AA-413F111B2815}" destId="{64BEE12A-AF97-8446-9ED1-02508986E81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A88B2-AC2D-A449-AC6E-7A817F683A1E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79A22D-9C3C-9645-9ED8-B12D0867B408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FFFF"/>
              </a:solidFill>
            </a:rPr>
            <a:t>Stop Words</a:t>
          </a:r>
          <a:endParaRPr lang="en-US" sz="2400" dirty="0">
            <a:solidFill>
              <a:srgbClr val="FFFFFF"/>
            </a:solidFill>
          </a:endParaRPr>
        </a:p>
      </dgm:t>
    </dgm:pt>
    <dgm:pt modelId="{1BCC4E9D-D7B9-3C4F-9D9D-5E2B62CE691F}" type="parTrans" cxnId="{C15FAEEF-C624-7241-9BBA-DCB79C69794B}">
      <dgm:prSet/>
      <dgm:spPr/>
      <dgm:t>
        <a:bodyPr/>
        <a:lstStyle/>
        <a:p>
          <a:endParaRPr lang="en-US" sz="2400"/>
        </a:p>
      </dgm:t>
    </dgm:pt>
    <dgm:pt modelId="{4BAAE748-B03F-4F43-A5B0-59FA95EB41D6}" type="sibTrans" cxnId="{C15FAEEF-C624-7241-9BBA-DCB79C69794B}">
      <dgm:prSet/>
      <dgm:spPr/>
      <dgm:t>
        <a:bodyPr/>
        <a:lstStyle/>
        <a:p>
          <a:endParaRPr lang="en-US" sz="2400"/>
        </a:p>
      </dgm:t>
    </dgm:pt>
    <dgm:pt modelId="{61C21E77-C60B-2C44-958D-DA375D244888}">
      <dgm:prSet custT="1"/>
      <dgm:spPr/>
      <dgm:t>
        <a:bodyPr/>
        <a:lstStyle/>
        <a:p>
          <a:pPr rtl="0"/>
          <a:r>
            <a:rPr lang="nl-NL" sz="2400" dirty="0" smtClean="0">
              <a:solidFill>
                <a:srgbClr val="FFFFFF"/>
              </a:solidFill>
            </a:rPr>
            <a:t>Stemming</a:t>
          </a:r>
          <a:endParaRPr lang="nl-NL" sz="2400" dirty="0">
            <a:solidFill>
              <a:srgbClr val="FFFFFF"/>
            </a:solidFill>
          </a:endParaRPr>
        </a:p>
      </dgm:t>
    </dgm:pt>
    <dgm:pt modelId="{11C13156-9A99-7A4A-B634-8843A61FD00A}" type="parTrans" cxnId="{B881DA63-4192-B144-BC4B-A6263811051C}">
      <dgm:prSet/>
      <dgm:spPr/>
      <dgm:t>
        <a:bodyPr/>
        <a:lstStyle/>
        <a:p>
          <a:endParaRPr lang="en-US" sz="2400"/>
        </a:p>
      </dgm:t>
    </dgm:pt>
    <dgm:pt modelId="{A352DEAD-E86C-7840-88BE-5AF1216B9F33}" type="sibTrans" cxnId="{B881DA63-4192-B144-BC4B-A6263811051C}">
      <dgm:prSet/>
      <dgm:spPr/>
      <dgm:t>
        <a:bodyPr/>
        <a:lstStyle/>
        <a:p>
          <a:endParaRPr lang="en-US" sz="2400"/>
        </a:p>
      </dgm:t>
    </dgm:pt>
    <dgm:pt modelId="{61EC75E2-E3F4-044E-940F-7EAB9F5AD431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FFFF"/>
              </a:solidFill>
            </a:rPr>
            <a:t>The Viper Room 		Viper Room</a:t>
          </a:r>
          <a:endParaRPr lang="en-US" sz="2400" dirty="0">
            <a:solidFill>
              <a:srgbClr val="FFFFFF"/>
            </a:solidFill>
          </a:endParaRPr>
        </a:p>
      </dgm:t>
    </dgm:pt>
    <dgm:pt modelId="{9233DE30-7384-4F41-820A-E54E52C94BB7}" type="parTrans" cxnId="{2EA9E096-B904-F944-9973-003D2843C52A}">
      <dgm:prSet/>
      <dgm:spPr/>
      <dgm:t>
        <a:bodyPr/>
        <a:lstStyle/>
        <a:p>
          <a:endParaRPr lang="en-US" sz="2400"/>
        </a:p>
      </dgm:t>
    </dgm:pt>
    <dgm:pt modelId="{8B818788-E223-0A41-BCE8-2FB0CD004587}" type="sibTrans" cxnId="{2EA9E096-B904-F944-9973-003D2843C52A}">
      <dgm:prSet/>
      <dgm:spPr/>
      <dgm:t>
        <a:bodyPr/>
        <a:lstStyle/>
        <a:p>
          <a:endParaRPr lang="en-US" sz="2400"/>
        </a:p>
      </dgm:t>
    </dgm:pt>
    <dgm:pt modelId="{5548E422-1912-254B-9702-5C46809F9A28}">
      <dgm:prSet custT="1"/>
      <dgm:spPr/>
      <dgm:t>
        <a:bodyPr/>
        <a:lstStyle/>
        <a:p>
          <a:pPr rtl="0"/>
          <a:r>
            <a:rPr lang="nl-NL" sz="2400" dirty="0" smtClean="0">
              <a:solidFill>
                <a:srgbClr val="FFFFFF"/>
              </a:solidFill>
            </a:rPr>
            <a:t>av			</a:t>
          </a:r>
          <a:r>
            <a:rPr lang="nl-NL" sz="2400" dirty="0" err="1" smtClean="0">
              <a:solidFill>
                <a:srgbClr val="FFFFFF"/>
              </a:solidFill>
            </a:rPr>
            <a:t>aven</a:t>
          </a:r>
          <a:r>
            <a:rPr lang="nl-NL" sz="2400" dirty="0" smtClean="0">
              <a:solidFill>
                <a:srgbClr val="FFFFFF"/>
              </a:solidFill>
            </a:rPr>
            <a:t>		</a:t>
          </a:r>
          <a:r>
            <a:rPr lang="nl-NL" sz="2400" dirty="0" err="1" smtClean="0">
              <a:solidFill>
                <a:srgbClr val="FFFFFF"/>
              </a:solidFill>
            </a:rPr>
            <a:t>avenu</a:t>
          </a:r>
          <a:endParaRPr lang="nl-NL" sz="2400" dirty="0">
            <a:solidFill>
              <a:srgbClr val="FFFFFF"/>
            </a:solidFill>
          </a:endParaRPr>
        </a:p>
      </dgm:t>
    </dgm:pt>
    <dgm:pt modelId="{C2B4534A-23D8-ED44-8503-182528225681}" type="parTrans" cxnId="{B921CC57-29EC-F341-AFC8-AC0256DDF98B}">
      <dgm:prSet/>
      <dgm:spPr/>
      <dgm:t>
        <a:bodyPr/>
        <a:lstStyle/>
        <a:p>
          <a:endParaRPr lang="en-US" sz="2400"/>
        </a:p>
      </dgm:t>
    </dgm:pt>
    <dgm:pt modelId="{67325C61-70E8-4249-9151-804F72D731FB}" type="sibTrans" cxnId="{B921CC57-29EC-F341-AFC8-AC0256DDF98B}">
      <dgm:prSet/>
      <dgm:spPr/>
      <dgm:t>
        <a:bodyPr/>
        <a:lstStyle/>
        <a:p>
          <a:endParaRPr lang="en-US" sz="2400"/>
        </a:p>
      </dgm:t>
    </dgm:pt>
    <dgm:pt modelId="{EEE04C45-2B49-1543-BEF2-FA3E451C7E90}">
      <dgm:prSet custT="1"/>
      <dgm:spPr/>
      <dgm:t>
        <a:bodyPr/>
        <a:lstStyle/>
        <a:p>
          <a:pPr rtl="0"/>
          <a:r>
            <a:rPr lang="nl-NL" sz="2400" dirty="0" err="1" smtClean="0">
              <a:solidFill>
                <a:srgbClr val="FFFFFF"/>
              </a:solidFill>
            </a:rPr>
            <a:t>Compression</a:t>
          </a:r>
          <a:endParaRPr lang="nl-NL" sz="2400" dirty="0">
            <a:solidFill>
              <a:srgbClr val="FFFFFF"/>
            </a:solidFill>
          </a:endParaRPr>
        </a:p>
      </dgm:t>
    </dgm:pt>
    <dgm:pt modelId="{9886C188-BBBC-334E-A3DF-5CD0D7EE1A95}" type="parTrans" cxnId="{9CEF6EE0-232C-FE49-9AFB-2B093917DF1E}">
      <dgm:prSet/>
      <dgm:spPr/>
      <dgm:t>
        <a:bodyPr/>
        <a:lstStyle/>
        <a:p>
          <a:endParaRPr lang="en-US" sz="2400"/>
        </a:p>
      </dgm:t>
    </dgm:pt>
    <dgm:pt modelId="{EEBFEA9F-82DA-A042-9E93-92BE5DAF3009}" type="sibTrans" cxnId="{9CEF6EE0-232C-FE49-9AFB-2B093917DF1E}">
      <dgm:prSet/>
      <dgm:spPr/>
      <dgm:t>
        <a:bodyPr/>
        <a:lstStyle/>
        <a:p>
          <a:endParaRPr lang="en-US" sz="2400"/>
        </a:p>
      </dgm:t>
    </dgm:pt>
    <dgm:pt modelId="{9FC2BF28-9A7D-4B4A-AD46-84B354A0FA01}">
      <dgm:prSet custT="1"/>
      <dgm:spPr/>
      <dgm:t>
        <a:bodyPr/>
        <a:lstStyle/>
        <a:p>
          <a:pPr rtl="0"/>
          <a:r>
            <a:rPr lang="nl-NL" sz="2400" dirty="0" err="1" smtClean="0">
              <a:solidFill>
                <a:srgbClr val="FFFFFF"/>
              </a:solidFill>
            </a:rPr>
            <a:t>county</a:t>
          </a:r>
          <a:r>
            <a:rPr lang="nl-NL" sz="2400" dirty="0" smtClean="0">
              <a:solidFill>
                <a:srgbClr val="FFFFFF"/>
              </a:solidFill>
            </a:rPr>
            <a:t> line		</a:t>
          </a:r>
          <a:r>
            <a:rPr lang="nl-NL" sz="2400" dirty="0" err="1" smtClean="0">
              <a:solidFill>
                <a:srgbClr val="FFFFFF"/>
              </a:solidFill>
            </a:rPr>
            <a:t>county</a:t>
          </a:r>
          <a:r>
            <a:rPr lang="nl-NL" sz="2400" dirty="0" smtClean="0">
              <a:solidFill>
                <a:srgbClr val="FFFFFF"/>
              </a:solidFill>
            </a:rPr>
            <a:t> </a:t>
          </a:r>
          <a:r>
            <a:rPr lang="nl-NL" sz="2400" dirty="0" err="1" smtClean="0">
              <a:solidFill>
                <a:srgbClr val="FFFFFF"/>
              </a:solidFill>
            </a:rPr>
            <a:t>rd</a:t>
          </a:r>
          <a:r>
            <a:rPr lang="nl-NL" sz="2400" dirty="0" smtClean="0">
              <a:solidFill>
                <a:srgbClr val="FFFFFF"/>
              </a:solidFill>
            </a:rPr>
            <a:t>	</a:t>
          </a:r>
          <a:r>
            <a:rPr lang="nl-NL" sz="2400" dirty="0" err="1" smtClean="0">
              <a:solidFill>
                <a:srgbClr val="FFFFFF"/>
              </a:solidFill>
            </a:rPr>
            <a:t>county</a:t>
          </a:r>
          <a:r>
            <a:rPr lang="nl-NL" sz="2400" dirty="0" smtClean="0">
              <a:solidFill>
                <a:srgbClr val="FFFFFF"/>
              </a:solidFill>
            </a:rPr>
            <a:t> </a:t>
          </a:r>
          <a:r>
            <a:rPr lang="nl-NL" sz="2400" dirty="0" err="1" smtClean="0">
              <a:solidFill>
                <a:srgbClr val="FFFFFF"/>
              </a:solidFill>
            </a:rPr>
            <a:t>road</a:t>
          </a:r>
          <a:endParaRPr lang="nl-NL" sz="2400" dirty="0">
            <a:solidFill>
              <a:srgbClr val="FFFFFF"/>
            </a:solidFill>
          </a:endParaRPr>
        </a:p>
      </dgm:t>
    </dgm:pt>
    <dgm:pt modelId="{3E745A0D-9C47-DA4A-A86B-4544B354E6A4}" type="parTrans" cxnId="{B3137C7B-256F-3B42-A193-E6D1DAD260E9}">
      <dgm:prSet/>
      <dgm:spPr/>
      <dgm:t>
        <a:bodyPr/>
        <a:lstStyle/>
        <a:p>
          <a:endParaRPr lang="en-US" sz="2400"/>
        </a:p>
      </dgm:t>
    </dgm:pt>
    <dgm:pt modelId="{E8B1B8B4-3E7E-1F43-A6A4-0A17E2A3CFEF}" type="sibTrans" cxnId="{B3137C7B-256F-3B42-A193-E6D1DAD260E9}">
      <dgm:prSet/>
      <dgm:spPr/>
      <dgm:t>
        <a:bodyPr/>
        <a:lstStyle/>
        <a:p>
          <a:endParaRPr lang="en-US" sz="2400"/>
        </a:p>
      </dgm:t>
    </dgm:pt>
    <dgm:pt modelId="{023DD5F1-A405-4747-85CC-950F5825E24B}">
      <dgm:prSet custT="1"/>
      <dgm:spPr/>
      <dgm:t>
        <a:bodyPr/>
        <a:lstStyle/>
        <a:p>
          <a:pPr rtl="0"/>
          <a:r>
            <a:rPr lang="nl-NL" sz="2400" dirty="0" err="1" smtClean="0">
              <a:solidFill>
                <a:srgbClr val="FFFFFF"/>
              </a:solidFill>
            </a:rPr>
            <a:t>Truncation</a:t>
          </a:r>
          <a:endParaRPr lang="nl-NL" sz="2400" dirty="0">
            <a:solidFill>
              <a:srgbClr val="FFFFFF"/>
            </a:solidFill>
          </a:endParaRPr>
        </a:p>
      </dgm:t>
    </dgm:pt>
    <dgm:pt modelId="{D12AFA49-C1B1-9749-9A09-14A55FCF79F2}" type="parTrans" cxnId="{4A348E11-5690-2D4B-BD46-1EC08D60F431}">
      <dgm:prSet/>
      <dgm:spPr/>
      <dgm:t>
        <a:bodyPr/>
        <a:lstStyle/>
        <a:p>
          <a:endParaRPr lang="en-US" sz="2400"/>
        </a:p>
      </dgm:t>
    </dgm:pt>
    <dgm:pt modelId="{D204242A-FBA0-2E49-B32F-6D4595CE4908}" type="sibTrans" cxnId="{4A348E11-5690-2D4B-BD46-1EC08D60F431}">
      <dgm:prSet/>
      <dgm:spPr/>
      <dgm:t>
        <a:bodyPr/>
        <a:lstStyle/>
        <a:p>
          <a:endParaRPr lang="en-US" sz="2400"/>
        </a:p>
      </dgm:t>
    </dgm:pt>
    <dgm:pt modelId="{8F450CAB-9C90-7342-B64C-BBA3A9AA2A46}">
      <dgm:prSet custT="1"/>
      <dgm:spPr/>
      <dgm:t>
        <a:bodyPr/>
        <a:lstStyle/>
        <a:p>
          <a:pPr rtl="0"/>
          <a:r>
            <a:rPr lang="nl-NL" sz="2400" dirty="0" err="1" smtClean="0">
              <a:solidFill>
                <a:srgbClr val="FFFFFF"/>
              </a:solidFill>
            </a:rPr>
            <a:t>apt</a:t>
          </a:r>
          <a:r>
            <a:rPr lang="nl-NL" sz="2400" dirty="0" smtClean="0">
              <a:solidFill>
                <a:srgbClr val="FFFFFF"/>
              </a:solidFill>
            </a:rPr>
            <a:t>				unit			#</a:t>
          </a:r>
          <a:endParaRPr lang="nl-NL" sz="2400" dirty="0">
            <a:solidFill>
              <a:srgbClr val="FFFFFF"/>
            </a:solidFill>
          </a:endParaRPr>
        </a:p>
      </dgm:t>
    </dgm:pt>
    <dgm:pt modelId="{685B7598-F87E-A14B-A70C-3195747A0E49}" type="parTrans" cxnId="{D32CB4B2-93FE-2540-9BBA-409DE3AD9EA6}">
      <dgm:prSet/>
      <dgm:spPr/>
      <dgm:t>
        <a:bodyPr/>
        <a:lstStyle/>
        <a:p>
          <a:endParaRPr lang="en-US" sz="2400"/>
        </a:p>
      </dgm:t>
    </dgm:pt>
    <dgm:pt modelId="{622659D4-2A7F-7246-9E78-0BA34B60404B}" type="sibTrans" cxnId="{D32CB4B2-93FE-2540-9BBA-409DE3AD9EA6}">
      <dgm:prSet/>
      <dgm:spPr/>
      <dgm:t>
        <a:bodyPr/>
        <a:lstStyle/>
        <a:p>
          <a:endParaRPr lang="en-US" sz="2400"/>
        </a:p>
      </dgm:t>
    </dgm:pt>
    <dgm:pt modelId="{EC50C27C-E945-8C4F-8E56-1B38763E9280}">
      <dgm:prSet custT="1"/>
      <dgm:spPr/>
      <dgm:t>
        <a:bodyPr/>
        <a:lstStyle/>
        <a:p>
          <a:pPr rtl="0"/>
          <a:r>
            <a:rPr lang="nl-NL" sz="2400" dirty="0" smtClean="0">
              <a:solidFill>
                <a:srgbClr val="FFFFFF"/>
              </a:solidFill>
            </a:rPr>
            <a:t>avenue		</a:t>
          </a:r>
          <a:r>
            <a:rPr lang="nl-NL" sz="2400" dirty="0" err="1" smtClean="0">
              <a:solidFill>
                <a:srgbClr val="FFFFFF"/>
              </a:solidFill>
            </a:rPr>
            <a:t>avn</a:t>
          </a:r>
          <a:r>
            <a:rPr lang="nl-NL" sz="2400" dirty="0" smtClean="0">
              <a:solidFill>
                <a:srgbClr val="FFFFFF"/>
              </a:solidFill>
            </a:rPr>
            <a:t>		</a:t>
          </a:r>
          <a:r>
            <a:rPr lang="nl-NL" sz="2400" dirty="0" err="1" smtClean="0">
              <a:solidFill>
                <a:srgbClr val="FFFFFF"/>
              </a:solidFill>
            </a:rPr>
            <a:t>avnue</a:t>
          </a:r>
          <a:endParaRPr lang="nl-NL" sz="2400" dirty="0">
            <a:solidFill>
              <a:srgbClr val="FFFFFF"/>
            </a:solidFill>
          </a:endParaRPr>
        </a:p>
      </dgm:t>
    </dgm:pt>
    <dgm:pt modelId="{4176C823-C1E8-1740-A81F-C09BBFB424D1}" type="sibTrans" cxnId="{BCE17518-03E1-B74A-816D-8E523D8194DD}">
      <dgm:prSet/>
      <dgm:spPr/>
      <dgm:t>
        <a:bodyPr/>
        <a:lstStyle/>
        <a:p>
          <a:endParaRPr lang="en-US" sz="2400"/>
        </a:p>
      </dgm:t>
    </dgm:pt>
    <dgm:pt modelId="{C1DF2BAA-CAB7-3C4C-985C-0438E97D1BFE}" type="parTrans" cxnId="{BCE17518-03E1-B74A-816D-8E523D8194DD}">
      <dgm:prSet/>
      <dgm:spPr/>
      <dgm:t>
        <a:bodyPr/>
        <a:lstStyle/>
        <a:p>
          <a:endParaRPr lang="en-US" sz="2400"/>
        </a:p>
      </dgm:t>
    </dgm:pt>
    <dgm:pt modelId="{DA381EF6-D655-5C49-B6DD-1554F62373F1}">
      <dgm:prSet custT="1"/>
      <dgm:spPr/>
      <dgm:t>
        <a:bodyPr/>
        <a:lstStyle/>
        <a:p>
          <a:pPr rtl="0"/>
          <a:endParaRPr lang="nl-NL" sz="2400" dirty="0">
            <a:solidFill>
              <a:srgbClr val="FFFFFF"/>
            </a:solidFill>
          </a:endParaRPr>
        </a:p>
      </dgm:t>
    </dgm:pt>
    <dgm:pt modelId="{B9B18DDF-FCF9-DB48-997B-7A97E03E4C90}" type="sibTrans" cxnId="{D455D433-7DA3-D948-87AB-161792A39155}">
      <dgm:prSet/>
      <dgm:spPr/>
      <dgm:t>
        <a:bodyPr/>
        <a:lstStyle/>
        <a:p>
          <a:endParaRPr lang="en-US"/>
        </a:p>
      </dgm:t>
    </dgm:pt>
    <dgm:pt modelId="{1BCEFE4C-FB9B-8C45-A5B2-9D15B332EA32}" type="parTrans" cxnId="{D455D433-7DA3-D948-87AB-161792A39155}">
      <dgm:prSet/>
      <dgm:spPr/>
      <dgm:t>
        <a:bodyPr/>
        <a:lstStyle/>
        <a:p>
          <a:endParaRPr lang="en-US"/>
        </a:p>
      </dgm:t>
    </dgm:pt>
    <dgm:pt modelId="{2EE6C519-F18B-F843-A715-4E4D1FBB9EEE}">
      <dgm:prSet custT="1"/>
      <dgm:spPr/>
      <dgm:t>
        <a:bodyPr/>
        <a:lstStyle/>
        <a:p>
          <a:pPr rtl="0"/>
          <a:endParaRPr lang="nl-NL" sz="2400" dirty="0">
            <a:solidFill>
              <a:srgbClr val="FFFFFF"/>
            </a:solidFill>
          </a:endParaRPr>
        </a:p>
      </dgm:t>
    </dgm:pt>
    <dgm:pt modelId="{1A2981B7-3C53-EF43-B8DD-9D89BB2BE3D5}" type="sibTrans" cxnId="{E33BCF40-BF01-A346-B17B-2F5887D561E5}">
      <dgm:prSet/>
      <dgm:spPr/>
      <dgm:t>
        <a:bodyPr/>
        <a:lstStyle/>
        <a:p>
          <a:endParaRPr lang="en-US"/>
        </a:p>
      </dgm:t>
    </dgm:pt>
    <dgm:pt modelId="{BC559799-D33D-274A-9355-E37E31DF328F}" type="parTrans" cxnId="{E33BCF40-BF01-A346-B17B-2F5887D561E5}">
      <dgm:prSet/>
      <dgm:spPr/>
      <dgm:t>
        <a:bodyPr/>
        <a:lstStyle/>
        <a:p>
          <a:endParaRPr lang="en-US"/>
        </a:p>
      </dgm:t>
    </dgm:pt>
    <dgm:pt modelId="{FBE14169-816E-EB45-8359-C2C60210C689}">
      <dgm:prSet custT="1"/>
      <dgm:spPr/>
      <dgm:t>
        <a:bodyPr/>
        <a:lstStyle/>
        <a:p>
          <a:pPr rtl="0"/>
          <a:endParaRPr lang="nl-NL" sz="2400" dirty="0">
            <a:solidFill>
              <a:srgbClr val="FFFFFF"/>
            </a:solidFill>
          </a:endParaRPr>
        </a:p>
      </dgm:t>
    </dgm:pt>
    <dgm:pt modelId="{0DB11781-A854-2F40-BB63-B54BD4E9B81D}" type="sibTrans" cxnId="{B5D2D750-48CE-224C-B1FD-F81B4A4B46FB}">
      <dgm:prSet/>
      <dgm:spPr/>
      <dgm:t>
        <a:bodyPr/>
        <a:lstStyle/>
        <a:p>
          <a:endParaRPr lang="en-US"/>
        </a:p>
      </dgm:t>
    </dgm:pt>
    <dgm:pt modelId="{82823C61-E048-2244-A91E-B526EDF1C68E}" type="parTrans" cxnId="{B5D2D750-48CE-224C-B1FD-F81B4A4B46FB}">
      <dgm:prSet/>
      <dgm:spPr/>
      <dgm:t>
        <a:bodyPr/>
        <a:lstStyle/>
        <a:p>
          <a:endParaRPr lang="en-US"/>
        </a:p>
      </dgm:t>
    </dgm:pt>
    <dgm:pt modelId="{8E200A54-5EF1-4A47-A906-A671AC524BC2}">
      <dgm:prSet custT="1"/>
      <dgm:spPr/>
      <dgm:t>
        <a:bodyPr/>
        <a:lstStyle/>
        <a:p>
          <a:pPr rtl="0"/>
          <a:endParaRPr lang="en-US" sz="2400" dirty="0">
            <a:solidFill>
              <a:srgbClr val="FFFFFF"/>
            </a:solidFill>
          </a:endParaRPr>
        </a:p>
      </dgm:t>
    </dgm:pt>
    <dgm:pt modelId="{A9E8E9CA-E97C-FE4A-88C0-D3D507848469}" type="sibTrans" cxnId="{5EB97C84-150C-A44A-B4C0-8CE674FA30D0}">
      <dgm:prSet/>
      <dgm:spPr/>
      <dgm:t>
        <a:bodyPr/>
        <a:lstStyle/>
        <a:p>
          <a:endParaRPr lang="en-US"/>
        </a:p>
      </dgm:t>
    </dgm:pt>
    <dgm:pt modelId="{A4133BA6-3065-6243-89AF-022265D0F2D2}" type="parTrans" cxnId="{5EB97C84-150C-A44A-B4C0-8CE674FA30D0}">
      <dgm:prSet/>
      <dgm:spPr/>
      <dgm:t>
        <a:bodyPr/>
        <a:lstStyle/>
        <a:p>
          <a:endParaRPr lang="en-US"/>
        </a:p>
      </dgm:t>
    </dgm:pt>
    <dgm:pt modelId="{062C91FE-ED7E-3F48-B670-C5829C718C27}" type="pres">
      <dgm:prSet presAssocID="{110A88B2-AC2D-A449-AC6E-7A817F683A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6FF3E-5B08-C04C-940D-44D06D09E35D}" type="pres">
      <dgm:prSet presAssocID="{F079A22D-9C3C-9645-9ED8-B12D0867B4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D0E93-A516-674E-928F-EB4E6E0B6435}" type="pres">
      <dgm:prSet presAssocID="{F079A22D-9C3C-9645-9ED8-B12D0867B40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98FA8-8007-4F46-A2BB-894DAB24D463}" type="pres">
      <dgm:prSet presAssocID="{61C21E77-C60B-2C44-958D-DA375D24488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30303-B57A-6B47-8DC5-E42128CAFB6A}" type="pres">
      <dgm:prSet presAssocID="{61C21E77-C60B-2C44-958D-DA375D24488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587DD-1A7B-B948-8FC1-45DD3D91ECA3}" type="pres">
      <dgm:prSet presAssocID="{EEE04C45-2B49-1543-BEF2-FA3E451C7E9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BACE9-8846-FA42-8B64-ACD11B6CA4D3}" type="pres">
      <dgm:prSet presAssocID="{EEE04C45-2B49-1543-BEF2-FA3E451C7E90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F6958-9639-7446-9A3E-7965BE3BBB31}" type="pres">
      <dgm:prSet presAssocID="{023DD5F1-A405-4747-85CC-950F5825E24B}" presName="parentText" presStyleLbl="node1" presStyleIdx="3" presStyleCnt="4" custLinFactNeighborX="-55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192AD-A2E0-D242-BF52-CCD44D016962}" type="pres">
      <dgm:prSet presAssocID="{023DD5F1-A405-4747-85CC-950F5825E24B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F072F1-B91D-3542-8329-379C052860AA}" type="presOf" srcId="{F079A22D-9C3C-9645-9ED8-B12D0867B408}" destId="{6D66FF3E-5B08-C04C-940D-44D06D09E35D}" srcOrd="0" destOrd="0" presId="urn:microsoft.com/office/officeart/2005/8/layout/vList2"/>
    <dgm:cxn modelId="{08A639D9-48B8-3B48-AA81-E07E1C6B29B3}" type="presOf" srcId="{8F450CAB-9C90-7342-B64C-BBA3A9AA2A46}" destId="{29C192AD-A2E0-D242-BF52-CCD44D016962}" srcOrd="0" destOrd="0" presId="urn:microsoft.com/office/officeart/2005/8/layout/vList2"/>
    <dgm:cxn modelId="{9CEF6EE0-232C-FE49-9AFB-2B093917DF1E}" srcId="{110A88B2-AC2D-A449-AC6E-7A817F683A1E}" destId="{EEE04C45-2B49-1543-BEF2-FA3E451C7E90}" srcOrd="2" destOrd="0" parTransId="{9886C188-BBBC-334E-A3DF-5CD0D7EE1A95}" sibTransId="{EEBFEA9F-82DA-A042-9E93-92BE5DAF3009}"/>
    <dgm:cxn modelId="{B881DA63-4192-B144-BC4B-A6263811051C}" srcId="{110A88B2-AC2D-A449-AC6E-7A817F683A1E}" destId="{61C21E77-C60B-2C44-958D-DA375D244888}" srcOrd="1" destOrd="0" parTransId="{11C13156-9A99-7A4A-B634-8843A61FD00A}" sibTransId="{A352DEAD-E86C-7840-88BE-5AF1216B9F33}"/>
    <dgm:cxn modelId="{03545BBB-CB1A-7442-B716-E1238A9EE611}" type="presOf" srcId="{2EE6C519-F18B-F843-A715-4E4D1FBB9EEE}" destId="{06BBACE9-8846-FA42-8B64-ACD11B6CA4D3}" srcOrd="0" destOrd="1" presId="urn:microsoft.com/office/officeart/2005/8/layout/vList2"/>
    <dgm:cxn modelId="{B3137C7B-256F-3B42-A193-E6D1DAD260E9}" srcId="{EEE04C45-2B49-1543-BEF2-FA3E451C7E90}" destId="{9FC2BF28-9A7D-4B4A-AD46-84B354A0FA01}" srcOrd="0" destOrd="0" parTransId="{3E745A0D-9C47-DA4A-A86B-4544B354E6A4}" sibTransId="{E8B1B8B4-3E7E-1F43-A6A4-0A17E2A3CFEF}"/>
    <dgm:cxn modelId="{5EB97C84-150C-A44A-B4C0-8CE674FA30D0}" srcId="{F079A22D-9C3C-9645-9ED8-B12D0867B408}" destId="{8E200A54-5EF1-4A47-A906-A671AC524BC2}" srcOrd="1" destOrd="0" parTransId="{A4133BA6-3065-6243-89AF-022265D0F2D2}" sibTransId="{A9E8E9CA-E97C-FE4A-88C0-D3D507848469}"/>
    <dgm:cxn modelId="{7D5DCA91-2851-4441-8DEC-22B3FE6C9762}" type="presOf" srcId="{61C21E77-C60B-2C44-958D-DA375D244888}" destId="{87898FA8-8007-4F46-A2BB-894DAB24D463}" srcOrd="0" destOrd="0" presId="urn:microsoft.com/office/officeart/2005/8/layout/vList2"/>
    <dgm:cxn modelId="{D5DFC094-71CB-DF45-9916-BB16EDBC0D13}" type="presOf" srcId="{EC50C27C-E945-8C4F-8E56-1B38763E9280}" destId="{43230303-B57A-6B47-8DC5-E42128CAFB6A}" srcOrd="0" destOrd="1" presId="urn:microsoft.com/office/officeart/2005/8/layout/vList2"/>
    <dgm:cxn modelId="{B33A2886-4E85-1340-B170-6B36CAAF967A}" type="presOf" srcId="{023DD5F1-A405-4747-85CC-950F5825E24B}" destId="{149F6958-9639-7446-9A3E-7965BE3BBB31}" srcOrd="0" destOrd="0" presId="urn:microsoft.com/office/officeart/2005/8/layout/vList2"/>
    <dgm:cxn modelId="{B707298D-080D-AA43-9F90-E46FC7B4BD82}" type="presOf" srcId="{9FC2BF28-9A7D-4B4A-AD46-84B354A0FA01}" destId="{06BBACE9-8846-FA42-8B64-ACD11B6CA4D3}" srcOrd="0" destOrd="0" presId="urn:microsoft.com/office/officeart/2005/8/layout/vList2"/>
    <dgm:cxn modelId="{A067B96C-F057-1E4F-8EDA-496A28FBDD62}" type="presOf" srcId="{DA381EF6-D655-5C49-B6DD-1554F62373F1}" destId="{29C192AD-A2E0-D242-BF52-CCD44D016962}" srcOrd="0" destOrd="1" presId="urn:microsoft.com/office/officeart/2005/8/layout/vList2"/>
    <dgm:cxn modelId="{B5D2D750-48CE-224C-B1FD-F81B4A4B46FB}" srcId="{61C21E77-C60B-2C44-958D-DA375D244888}" destId="{FBE14169-816E-EB45-8359-C2C60210C689}" srcOrd="2" destOrd="0" parTransId="{82823C61-E048-2244-A91E-B526EDF1C68E}" sibTransId="{0DB11781-A854-2F40-BB63-B54BD4E9B81D}"/>
    <dgm:cxn modelId="{2EA9E096-B904-F944-9973-003D2843C52A}" srcId="{F079A22D-9C3C-9645-9ED8-B12D0867B408}" destId="{61EC75E2-E3F4-044E-940F-7EAB9F5AD431}" srcOrd="0" destOrd="0" parTransId="{9233DE30-7384-4F41-820A-E54E52C94BB7}" sibTransId="{8B818788-E223-0A41-BCE8-2FB0CD004587}"/>
    <dgm:cxn modelId="{B484E2D1-B329-B245-AB13-09AC06D63020}" type="presOf" srcId="{5548E422-1912-254B-9702-5C46809F9A28}" destId="{43230303-B57A-6B47-8DC5-E42128CAFB6A}" srcOrd="0" destOrd="0" presId="urn:microsoft.com/office/officeart/2005/8/layout/vList2"/>
    <dgm:cxn modelId="{A256D267-2AE3-604D-BC0F-5AFE0DDAB89B}" type="presOf" srcId="{61EC75E2-E3F4-044E-940F-7EAB9F5AD431}" destId="{B5CD0E93-A516-674E-928F-EB4E6E0B6435}" srcOrd="0" destOrd="0" presId="urn:microsoft.com/office/officeart/2005/8/layout/vList2"/>
    <dgm:cxn modelId="{C15FAEEF-C624-7241-9BBA-DCB79C69794B}" srcId="{110A88B2-AC2D-A449-AC6E-7A817F683A1E}" destId="{F079A22D-9C3C-9645-9ED8-B12D0867B408}" srcOrd="0" destOrd="0" parTransId="{1BCC4E9D-D7B9-3C4F-9D9D-5E2B62CE691F}" sibTransId="{4BAAE748-B03F-4F43-A5B0-59FA95EB41D6}"/>
    <dgm:cxn modelId="{1420670B-399E-C44D-8E6E-3DF75A651B1C}" type="presOf" srcId="{FBE14169-816E-EB45-8359-C2C60210C689}" destId="{43230303-B57A-6B47-8DC5-E42128CAFB6A}" srcOrd="0" destOrd="2" presId="urn:microsoft.com/office/officeart/2005/8/layout/vList2"/>
    <dgm:cxn modelId="{BCE17518-03E1-B74A-816D-8E523D8194DD}" srcId="{61C21E77-C60B-2C44-958D-DA375D244888}" destId="{EC50C27C-E945-8C4F-8E56-1B38763E9280}" srcOrd="1" destOrd="0" parTransId="{C1DF2BAA-CAB7-3C4C-985C-0438E97D1BFE}" sibTransId="{4176C823-C1E8-1740-A81F-C09BBFB424D1}"/>
    <dgm:cxn modelId="{32032748-2167-F64D-8AF5-871B5AEEF4C9}" type="presOf" srcId="{110A88B2-AC2D-A449-AC6E-7A817F683A1E}" destId="{062C91FE-ED7E-3F48-B670-C5829C718C27}" srcOrd="0" destOrd="0" presId="urn:microsoft.com/office/officeart/2005/8/layout/vList2"/>
    <dgm:cxn modelId="{CCCAC2D0-7656-2148-90F0-3EB582CF4733}" type="presOf" srcId="{EEE04C45-2B49-1543-BEF2-FA3E451C7E90}" destId="{254587DD-1A7B-B948-8FC1-45DD3D91ECA3}" srcOrd="0" destOrd="0" presId="urn:microsoft.com/office/officeart/2005/8/layout/vList2"/>
    <dgm:cxn modelId="{D32CB4B2-93FE-2540-9BBA-409DE3AD9EA6}" srcId="{023DD5F1-A405-4747-85CC-950F5825E24B}" destId="{8F450CAB-9C90-7342-B64C-BBA3A9AA2A46}" srcOrd="0" destOrd="0" parTransId="{685B7598-F87E-A14B-A70C-3195747A0E49}" sibTransId="{622659D4-2A7F-7246-9E78-0BA34B60404B}"/>
    <dgm:cxn modelId="{B921CC57-29EC-F341-AFC8-AC0256DDF98B}" srcId="{61C21E77-C60B-2C44-958D-DA375D244888}" destId="{5548E422-1912-254B-9702-5C46809F9A28}" srcOrd="0" destOrd="0" parTransId="{C2B4534A-23D8-ED44-8503-182528225681}" sibTransId="{67325C61-70E8-4249-9151-804F72D731FB}"/>
    <dgm:cxn modelId="{4A348E11-5690-2D4B-BD46-1EC08D60F431}" srcId="{110A88B2-AC2D-A449-AC6E-7A817F683A1E}" destId="{023DD5F1-A405-4747-85CC-950F5825E24B}" srcOrd="3" destOrd="0" parTransId="{D12AFA49-C1B1-9749-9A09-14A55FCF79F2}" sibTransId="{D204242A-FBA0-2E49-B32F-6D4595CE4908}"/>
    <dgm:cxn modelId="{D455D433-7DA3-D948-87AB-161792A39155}" srcId="{023DD5F1-A405-4747-85CC-950F5825E24B}" destId="{DA381EF6-D655-5C49-B6DD-1554F62373F1}" srcOrd="1" destOrd="0" parTransId="{1BCEFE4C-FB9B-8C45-A5B2-9D15B332EA32}" sibTransId="{B9B18DDF-FCF9-DB48-997B-7A97E03E4C90}"/>
    <dgm:cxn modelId="{888F8C5D-19FD-2449-A12D-039B2A839133}" type="presOf" srcId="{8E200A54-5EF1-4A47-A906-A671AC524BC2}" destId="{B5CD0E93-A516-674E-928F-EB4E6E0B6435}" srcOrd="0" destOrd="1" presId="urn:microsoft.com/office/officeart/2005/8/layout/vList2"/>
    <dgm:cxn modelId="{E33BCF40-BF01-A346-B17B-2F5887D561E5}" srcId="{EEE04C45-2B49-1543-BEF2-FA3E451C7E90}" destId="{2EE6C519-F18B-F843-A715-4E4D1FBB9EEE}" srcOrd="1" destOrd="0" parTransId="{BC559799-D33D-274A-9355-E37E31DF328F}" sibTransId="{1A2981B7-3C53-EF43-B8DD-9D89BB2BE3D5}"/>
    <dgm:cxn modelId="{E92E78EA-B77E-564C-99AC-D9BA7C84CCE1}" type="presParOf" srcId="{062C91FE-ED7E-3F48-B670-C5829C718C27}" destId="{6D66FF3E-5B08-C04C-940D-44D06D09E35D}" srcOrd="0" destOrd="0" presId="urn:microsoft.com/office/officeart/2005/8/layout/vList2"/>
    <dgm:cxn modelId="{8458B65A-2426-3D4C-905C-D337B3E0F9F6}" type="presParOf" srcId="{062C91FE-ED7E-3F48-B670-C5829C718C27}" destId="{B5CD0E93-A516-674E-928F-EB4E6E0B6435}" srcOrd="1" destOrd="0" presId="urn:microsoft.com/office/officeart/2005/8/layout/vList2"/>
    <dgm:cxn modelId="{CC63EB91-1FE8-3747-A6F3-CA5DEB4307FA}" type="presParOf" srcId="{062C91FE-ED7E-3F48-B670-C5829C718C27}" destId="{87898FA8-8007-4F46-A2BB-894DAB24D463}" srcOrd="2" destOrd="0" presId="urn:microsoft.com/office/officeart/2005/8/layout/vList2"/>
    <dgm:cxn modelId="{6D73F8D0-9B28-C045-B631-833BF03217D0}" type="presParOf" srcId="{062C91FE-ED7E-3F48-B670-C5829C718C27}" destId="{43230303-B57A-6B47-8DC5-E42128CAFB6A}" srcOrd="3" destOrd="0" presId="urn:microsoft.com/office/officeart/2005/8/layout/vList2"/>
    <dgm:cxn modelId="{E33E46FE-546C-3544-B697-B29C2E28030F}" type="presParOf" srcId="{062C91FE-ED7E-3F48-B670-C5829C718C27}" destId="{254587DD-1A7B-B948-8FC1-45DD3D91ECA3}" srcOrd="4" destOrd="0" presId="urn:microsoft.com/office/officeart/2005/8/layout/vList2"/>
    <dgm:cxn modelId="{ABAE0843-AA0F-E242-99DF-AD830FE18C40}" type="presParOf" srcId="{062C91FE-ED7E-3F48-B670-C5829C718C27}" destId="{06BBACE9-8846-FA42-8B64-ACD11B6CA4D3}" srcOrd="5" destOrd="0" presId="urn:microsoft.com/office/officeart/2005/8/layout/vList2"/>
    <dgm:cxn modelId="{BAA3DD27-6A9A-0E45-B207-71715D16825D}" type="presParOf" srcId="{062C91FE-ED7E-3F48-B670-C5829C718C27}" destId="{149F6958-9639-7446-9A3E-7965BE3BBB31}" srcOrd="6" destOrd="0" presId="urn:microsoft.com/office/officeart/2005/8/layout/vList2"/>
    <dgm:cxn modelId="{4BBDF7B0-FD2C-CF4C-8E68-243D1F4129F7}" type="presParOf" srcId="{062C91FE-ED7E-3F48-B670-C5829C718C27}" destId="{29C192AD-A2E0-D242-BF52-CCD44D01696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F60EC-E8AD-404C-8B39-94924B378975}">
      <dsp:nvSpPr>
        <dsp:cNvPr id="0" name=""/>
        <dsp:cNvSpPr/>
      </dsp:nvSpPr>
      <dsp:spPr>
        <a:xfrm>
          <a:off x="2498133" y="2939948"/>
          <a:ext cx="2304214" cy="230421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/>
            <a:t>CityGrid</a:t>
          </a:r>
          <a:r>
            <a:rPr lang="en-US" sz="3800" kern="1200" dirty="0" smtClean="0"/>
            <a:t> Place</a:t>
          </a:r>
          <a:endParaRPr lang="en-US" sz="3800" kern="1200" dirty="0"/>
        </a:p>
      </dsp:txBody>
      <dsp:txXfrm>
        <a:off x="2835577" y="3277392"/>
        <a:ext cx="1629326" cy="1629326"/>
      </dsp:txXfrm>
    </dsp:sp>
    <dsp:sp modelId="{9C38B6FC-029B-A14B-84A7-FC5005C6560C}">
      <dsp:nvSpPr>
        <dsp:cNvPr id="0" name=""/>
        <dsp:cNvSpPr/>
      </dsp:nvSpPr>
      <dsp:spPr>
        <a:xfrm rot="12900000">
          <a:off x="928455" y="2508186"/>
          <a:ext cx="1857435" cy="6567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361F0A-30F5-5742-BE4C-8F12A6A7D515}">
      <dsp:nvSpPr>
        <dsp:cNvPr id="0" name=""/>
        <dsp:cNvSpPr/>
      </dsp:nvSpPr>
      <dsp:spPr>
        <a:xfrm>
          <a:off x="1910" y="1428245"/>
          <a:ext cx="2189003" cy="1751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InfoUSA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Name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Address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Phone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Images</a:t>
          </a:r>
          <a:endParaRPr lang="en-US" sz="1800" kern="1200" dirty="0"/>
        </a:p>
      </dsp:txBody>
      <dsp:txXfrm>
        <a:off x="53201" y="1479536"/>
        <a:ext cx="2086421" cy="1648620"/>
      </dsp:txXfrm>
    </dsp:sp>
    <dsp:sp modelId="{E65F23D7-254B-B64D-9147-0D6035351FA7}">
      <dsp:nvSpPr>
        <dsp:cNvPr id="0" name=""/>
        <dsp:cNvSpPr/>
      </dsp:nvSpPr>
      <dsp:spPr>
        <a:xfrm rot="16200000">
          <a:off x="2721522" y="1574775"/>
          <a:ext cx="1857435" cy="6567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65C9D-0C7C-9C4D-B235-CCAB85D8AA6A}">
      <dsp:nvSpPr>
        <dsp:cNvPr id="0" name=""/>
        <dsp:cNvSpPr/>
      </dsp:nvSpPr>
      <dsp:spPr>
        <a:xfrm>
          <a:off x="2555738" y="98807"/>
          <a:ext cx="2189003" cy="1751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Citysearch</a:t>
          </a:r>
          <a:endParaRPr lang="en-US" sz="23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Name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Address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reviews</a:t>
          </a:r>
        </a:p>
      </dsp:txBody>
      <dsp:txXfrm>
        <a:off x="2607029" y="150098"/>
        <a:ext cx="2086421" cy="1648620"/>
      </dsp:txXfrm>
    </dsp:sp>
    <dsp:sp modelId="{880D8521-FB17-044B-AB9C-01053247AEF8}">
      <dsp:nvSpPr>
        <dsp:cNvPr id="0" name=""/>
        <dsp:cNvSpPr/>
      </dsp:nvSpPr>
      <dsp:spPr>
        <a:xfrm rot="19500000">
          <a:off x="4514588" y="2508186"/>
          <a:ext cx="1857435" cy="65670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BEE12A-AF97-8446-9ED1-02508986E814}">
      <dsp:nvSpPr>
        <dsp:cNvPr id="0" name=""/>
        <dsp:cNvSpPr/>
      </dsp:nvSpPr>
      <dsp:spPr>
        <a:xfrm>
          <a:off x="5109565" y="1428245"/>
          <a:ext cx="2189003" cy="1751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Other Source…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Name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Address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Phone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menu</a:t>
          </a:r>
        </a:p>
      </dsp:txBody>
      <dsp:txXfrm>
        <a:off x="5160856" y="1479536"/>
        <a:ext cx="2086421" cy="1648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6FF3E-5B08-C04C-940D-44D06D09E35D}">
      <dsp:nvSpPr>
        <dsp:cNvPr id="0" name=""/>
        <dsp:cNvSpPr/>
      </dsp:nvSpPr>
      <dsp:spPr>
        <a:xfrm>
          <a:off x="0" y="3960"/>
          <a:ext cx="8229600" cy="441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FFFF"/>
              </a:solidFill>
            </a:rPr>
            <a:t>Stop Words</a:t>
          </a:r>
          <a:endParaRPr lang="en-US" sz="2400" kern="1200" dirty="0">
            <a:solidFill>
              <a:srgbClr val="FFFFFF"/>
            </a:solidFill>
          </a:endParaRPr>
        </a:p>
      </dsp:txBody>
      <dsp:txXfrm>
        <a:off x="21564" y="25524"/>
        <a:ext cx="8186472" cy="398617"/>
      </dsp:txXfrm>
    </dsp:sp>
    <dsp:sp modelId="{B5CD0E93-A516-674E-928F-EB4E6E0B6435}">
      <dsp:nvSpPr>
        <dsp:cNvPr id="0" name=""/>
        <dsp:cNvSpPr/>
      </dsp:nvSpPr>
      <dsp:spPr>
        <a:xfrm>
          <a:off x="0" y="445706"/>
          <a:ext cx="8229600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>
              <a:solidFill>
                <a:srgbClr val="FFFFFF"/>
              </a:solidFill>
            </a:rPr>
            <a:t>The Viper Room 		Viper Room</a:t>
          </a:r>
          <a:endParaRPr lang="en-US" sz="2400" kern="1200" dirty="0">
            <a:solidFill>
              <a:srgbClr val="FFFFFF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>
            <a:solidFill>
              <a:srgbClr val="FFFFFF"/>
            </a:solidFill>
          </a:endParaRPr>
        </a:p>
      </dsp:txBody>
      <dsp:txXfrm>
        <a:off x="0" y="445706"/>
        <a:ext cx="8229600" cy="609609"/>
      </dsp:txXfrm>
    </dsp:sp>
    <dsp:sp modelId="{87898FA8-8007-4F46-A2BB-894DAB24D463}">
      <dsp:nvSpPr>
        <dsp:cNvPr id="0" name=""/>
        <dsp:cNvSpPr/>
      </dsp:nvSpPr>
      <dsp:spPr>
        <a:xfrm>
          <a:off x="0" y="1055316"/>
          <a:ext cx="8229600" cy="441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solidFill>
                <a:srgbClr val="FFFFFF"/>
              </a:solidFill>
            </a:rPr>
            <a:t>Stemming</a:t>
          </a:r>
          <a:endParaRPr lang="nl-NL" sz="2400" kern="1200" dirty="0">
            <a:solidFill>
              <a:srgbClr val="FFFFFF"/>
            </a:solidFill>
          </a:endParaRPr>
        </a:p>
      </dsp:txBody>
      <dsp:txXfrm>
        <a:off x="21564" y="1076880"/>
        <a:ext cx="8186472" cy="398617"/>
      </dsp:txXfrm>
    </dsp:sp>
    <dsp:sp modelId="{43230303-B57A-6B47-8DC5-E42128CAFB6A}">
      <dsp:nvSpPr>
        <dsp:cNvPr id="0" name=""/>
        <dsp:cNvSpPr/>
      </dsp:nvSpPr>
      <dsp:spPr>
        <a:xfrm>
          <a:off x="0" y="1497062"/>
          <a:ext cx="8229600" cy="922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400" kern="1200" dirty="0" smtClean="0">
              <a:solidFill>
                <a:srgbClr val="FFFFFF"/>
              </a:solidFill>
            </a:rPr>
            <a:t>av			</a:t>
          </a:r>
          <a:r>
            <a:rPr lang="nl-NL" sz="2400" kern="1200" dirty="0" err="1" smtClean="0">
              <a:solidFill>
                <a:srgbClr val="FFFFFF"/>
              </a:solidFill>
            </a:rPr>
            <a:t>aven</a:t>
          </a:r>
          <a:r>
            <a:rPr lang="nl-NL" sz="2400" kern="1200" dirty="0" smtClean="0">
              <a:solidFill>
                <a:srgbClr val="FFFFFF"/>
              </a:solidFill>
            </a:rPr>
            <a:t>		</a:t>
          </a:r>
          <a:r>
            <a:rPr lang="nl-NL" sz="2400" kern="1200" dirty="0" err="1" smtClean="0">
              <a:solidFill>
                <a:srgbClr val="FFFFFF"/>
              </a:solidFill>
            </a:rPr>
            <a:t>avenu</a:t>
          </a:r>
          <a:endParaRPr lang="nl-NL" sz="2400" kern="1200" dirty="0">
            <a:solidFill>
              <a:srgbClr val="FFFFFF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400" kern="1200" dirty="0" smtClean="0">
              <a:solidFill>
                <a:srgbClr val="FFFFFF"/>
              </a:solidFill>
            </a:rPr>
            <a:t>avenue		</a:t>
          </a:r>
          <a:r>
            <a:rPr lang="nl-NL" sz="2400" kern="1200" dirty="0" err="1" smtClean="0">
              <a:solidFill>
                <a:srgbClr val="FFFFFF"/>
              </a:solidFill>
            </a:rPr>
            <a:t>avn</a:t>
          </a:r>
          <a:r>
            <a:rPr lang="nl-NL" sz="2400" kern="1200" dirty="0" smtClean="0">
              <a:solidFill>
                <a:srgbClr val="FFFFFF"/>
              </a:solidFill>
            </a:rPr>
            <a:t>		</a:t>
          </a:r>
          <a:r>
            <a:rPr lang="nl-NL" sz="2400" kern="1200" dirty="0" err="1" smtClean="0">
              <a:solidFill>
                <a:srgbClr val="FFFFFF"/>
              </a:solidFill>
            </a:rPr>
            <a:t>avnue</a:t>
          </a:r>
          <a:endParaRPr lang="nl-NL" sz="2400" kern="1200" dirty="0">
            <a:solidFill>
              <a:srgbClr val="FFFFFF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nl-NL" sz="2400" kern="1200" dirty="0">
            <a:solidFill>
              <a:srgbClr val="FFFFFF"/>
            </a:solidFill>
          </a:endParaRPr>
        </a:p>
      </dsp:txBody>
      <dsp:txXfrm>
        <a:off x="0" y="1497062"/>
        <a:ext cx="8229600" cy="922229"/>
      </dsp:txXfrm>
    </dsp:sp>
    <dsp:sp modelId="{254587DD-1A7B-B948-8FC1-45DD3D91ECA3}">
      <dsp:nvSpPr>
        <dsp:cNvPr id="0" name=""/>
        <dsp:cNvSpPr/>
      </dsp:nvSpPr>
      <dsp:spPr>
        <a:xfrm>
          <a:off x="0" y="2419291"/>
          <a:ext cx="8229600" cy="441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>
              <a:solidFill>
                <a:srgbClr val="FFFFFF"/>
              </a:solidFill>
            </a:rPr>
            <a:t>Compression</a:t>
          </a:r>
          <a:endParaRPr lang="nl-NL" sz="2400" kern="1200" dirty="0">
            <a:solidFill>
              <a:srgbClr val="FFFFFF"/>
            </a:solidFill>
          </a:endParaRPr>
        </a:p>
      </dsp:txBody>
      <dsp:txXfrm>
        <a:off x="21564" y="2440855"/>
        <a:ext cx="8186472" cy="398617"/>
      </dsp:txXfrm>
    </dsp:sp>
    <dsp:sp modelId="{06BBACE9-8846-FA42-8B64-ACD11B6CA4D3}">
      <dsp:nvSpPr>
        <dsp:cNvPr id="0" name=""/>
        <dsp:cNvSpPr/>
      </dsp:nvSpPr>
      <dsp:spPr>
        <a:xfrm>
          <a:off x="0" y="2861037"/>
          <a:ext cx="8229600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400" kern="1200" dirty="0" err="1" smtClean="0">
              <a:solidFill>
                <a:srgbClr val="FFFFFF"/>
              </a:solidFill>
            </a:rPr>
            <a:t>county</a:t>
          </a:r>
          <a:r>
            <a:rPr lang="nl-NL" sz="2400" kern="1200" dirty="0" smtClean="0">
              <a:solidFill>
                <a:srgbClr val="FFFFFF"/>
              </a:solidFill>
            </a:rPr>
            <a:t> line		</a:t>
          </a:r>
          <a:r>
            <a:rPr lang="nl-NL" sz="2400" kern="1200" dirty="0" err="1" smtClean="0">
              <a:solidFill>
                <a:srgbClr val="FFFFFF"/>
              </a:solidFill>
            </a:rPr>
            <a:t>county</a:t>
          </a:r>
          <a:r>
            <a:rPr lang="nl-NL" sz="2400" kern="1200" dirty="0" smtClean="0">
              <a:solidFill>
                <a:srgbClr val="FFFFFF"/>
              </a:solidFill>
            </a:rPr>
            <a:t> </a:t>
          </a:r>
          <a:r>
            <a:rPr lang="nl-NL" sz="2400" kern="1200" dirty="0" err="1" smtClean="0">
              <a:solidFill>
                <a:srgbClr val="FFFFFF"/>
              </a:solidFill>
            </a:rPr>
            <a:t>rd</a:t>
          </a:r>
          <a:r>
            <a:rPr lang="nl-NL" sz="2400" kern="1200" dirty="0" smtClean="0">
              <a:solidFill>
                <a:srgbClr val="FFFFFF"/>
              </a:solidFill>
            </a:rPr>
            <a:t>	</a:t>
          </a:r>
          <a:r>
            <a:rPr lang="nl-NL" sz="2400" kern="1200" dirty="0" err="1" smtClean="0">
              <a:solidFill>
                <a:srgbClr val="FFFFFF"/>
              </a:solidFill>
            </a:rPr>
            <a:t>county</a:t>
          </a:r>
          <a:r>
            <a:rPr lang="nl-NL" sz="2400" kern="1200" dirty="0" smtClean="0">
              <a:solidFill>
                <a:srgbClr val="FFFFFF"/>
              </a:solidFill>
            </a:rPr>
            <a:t> </a:t>
          </a:r>
          <a:r>
            <a:rPr lang="nl-NL" sz="2400" kern="1200" dirty="0" err="1" smtClean="0">
              <a:solidFill>
                <a:srgbClr val="FFFFFF"/>
              </a:solidFill>
            </a:rPr>
            <a:t>road</a:t>
          </a:r>
          <a:endParaRPr lang="nl-NL" sz="2400" kern="1200" dirty="0">
            <a:solidFill>
              <a:srgbClr val="FFFFFF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nl-NL" sz="2400" kern="1200" dirty="0">
            <a:solidFill>
              <a:srgbClr val="FFFFFF"/>
            </a:solidFill>
          </a:endParaRPr>
        </a:p>
      </dsp:txBody>
      <dsp:txXfrm>
        <a:off x="0" y="2861037"/>
        <a:ext cx="8229600" cy="609609"/>
      </dsp:txXfrm>
    </dsp:sp>
    <dsp:sp modelId="{149F6958-9639-7446-9A3E-7965BE3BBB31}">
      <dsp:nvSpPr>
        <dsp:cNvPr id="0" name=""/>
        <dsp:cNvSpPr/>
      </dsp:nvSpPr>
      <dsp:spPr>
        <a:xfrm>
          <a:off x="0" y="3470646"/>
          <a:ext cx="8229600" cy="4417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>
              <a:solidFill>
                <a:srgbClr val="FFFFFF"/>
              </a:solidFill>
            </a:rPr>
            <a:t>Truncation</a:t>
          </a:r>
          <a:endParaRPr lang="nl-NL" sz="2400" kern="1200" dirty="0">
            <a:solidFill>
              <a:srgbClr val="FFFFFF"/>
            </a:solidFill>
          </a:endParaRPr>
        </a:p>
      </dsp:txBody>
      <dsp:txXfrm>
        <a:off x="21564" y="3492210"/>
        <a:ext cx="8186472" cy="398617"/>
      </dsp:txXfrm>
    </dsp:sp>
    <dsp:sp modelId="{29C192AD-A2E0-D242-BF52-CCD44D016962}">
      <dsp:nvSpPr>
        <dsp:cNvPr id="0" name=""/>
        <dsp:cNvSpPr/>
      </dsp:nvSpPr>
      <dsp:spPr>
        <a:xfrm>
          <a:off x="0" y="3912392"/>
          <a:ext cx="8229600" cy="609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nl-NL" sz="2400" kern="1200" dirty="0" err="1" smtClean="0">
              <a:solidFill>
                <a:srgbClr val="FFFFFF"/>
              </a:solidFill>
            </a:rPr>
            <a:t>apt</a:t>
          </a:r>
          <a:r>
            <a:rPr lang="nl-NL" sz="2400" kern="1200" dirty="0" smtClean="0">
              <a:solidFill>
                <a:srgbClr val="FFFFFF"/>
              </a:solidFill>
            </a:rPr>
            <a:t>				unit			#</a:t>
          </a:r>
          <a:endParaRPr lang="nl-NL" sz="2400" kern="1200" dirty="0">
            <a:solidFill>
              <a:srgbClr val="FFFFFF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nl-NL" sz="2400" kern="1200" dirty="0">
            <a:solidFill>
              <a:srgbClr val="FFFFFF"/>
            </a:solidFill>
          </a:endParaRPr>
        </a:p>
      </dsp:txBody>
      <dsp:txXfrm>
        <a:off x="0" y="3912392"/>
        <a:ext cx="8229600" cy="609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96CF0-61DC-F74B-B9DB-0DDA54CB8FB3}" type="datetimeFigureOut">
              <a:rPr lang="en-US" smtClean="0"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B72B6-124F-944E-A10D-1A9458369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3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58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9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26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6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86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57055"/>
            <a:ext cx="5486400" cy="4114800"/>
          </a:xfrm>
        </p:spPr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77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9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7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8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EEEB-9A02-4D0C-84F9-840F4ADD9A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88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57055"/>
            <a:ext cx="5486400" cy="41148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77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08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5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78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20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z="1800" baseline="0" dirty="0" smtClean="0">
              <a:solidFill>
                <a:srgbClr val="000000"/>
              </a:solidFill>
            </a:endParaRPr>
          </a:p>
          <a:p>
            <a:pPr lvl="1"/>
            <a:endParaRPr lang="en-US" sz="1200" dirty="0" smtClean="0">
              <a:solidFill>
                <a:srgbClr val="000000"/>
              </a:solidFill>
            </a:endParaRPr>
          </a:p>
          <a:p>
            <a:pPr lvl="0"/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06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EEEB-9A02-4D0C-84F9-840F4ADD9A3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29745"/>
            <a:ext cx="5486400" cy="41148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7EEEB-9A02-4D0C-84F9-840F4ADD9A3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0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4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138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16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54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690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82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7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4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7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B72B6-124F-944E-A10D-1A94583697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2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7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6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7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3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6B6D0-BFDC-B047-9E72-67E2A85C4428}" type="datetimeFigureOut">
              <a:rPr lang="en-US" smtClean="0"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00D4-BFEF-074A-B8EF-47947484C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Cick</a:t>
            </a:r>
            <a:r>
              <a:rPr lang="en-US" dirty="0" smtClean="0"/>
              <a:t>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E6B6D0-BFDC-B047-9E72-67E2A85C4428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EDB00D4-BFEF-074A-B8EF-47947484C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585" y="211184"/>
            <a:ext cx="7772400" cy="1470025"/>
          </a:xfrm>
        </p:spPr>
        <p:txBody>
          <a:bodyPr/>
          <a:lstStyle/>
          <a:p>
            <a:pPr algn="l"/>
            <a:r>
              <a:rPr lang="en-US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CityGrid’s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Journey to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20MM Businesses &amp; 1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+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Billion </a:t>
            </a:r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/>
                <a:cs typeface="Calibri"/>
              </a:rPr>
              <a:t>Calls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000" y="4535563"/>
            <a:ext cx="6400800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Ana Martinez</a:t>
            </a:r>
          </a:p>
          <a:p>
            <a:pPr algn="l"/>
            <a:r>
              <a:rPr lang="en-US" dirty="0" smtClean="0">
                <a:solidFill>
                  <a:srgbClr val="FFFFFF"/>
                </a:solidFill>
              </a:rPr>
              <a:t>Kin Lane</a:t>
            </a:r>
          </a:p>
        </p:txBody>
      </p:sp>
      <p:pic>
        <p:nvPicPr>
          <p:cNvPr id="4" name="Picture 3" descr="LW3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9" y="1738929"/>
            <a:ext cx="3622106" cy="4784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1719" y="6494954"/>
            <a:ext cx="7378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FFFF"/>
                </a:solidFill>
              </a:rPr>
              <a:t>M.C. Escher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33" y="6308685"/>
            <a:ext cx="154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February 2012</a:t>
            </a:r>
          </a:p>
        </p:txBody>
      </p:sp>
      <p:pic>
        <p:nvPicPr>
          <p:cNvPr id="8" name="Picture 7" descr="CG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6" y="5846306"/>
            <a:ext cx="1951515" cy="62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5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Why is it hard?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>
                <a:srgbClr val="77D73C"/>
              </a:buClr>
              <a:buNone/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Book is to ISBN what Product is to UPC and what Place is to 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______</a:t>
            </a:r>
          </a:p>
          <a:p>
            <a:pPr>
              <a:spcBef>
                <a:spcPts val="600"/>
              </a:spcBef>
              <a:buClr>
                <a:srgbClr val="77D73C"/>
              </a:buClr>
              <a:buNone/>
            </a:pPr>
            <a:endParaRPr lang="en-US" sz="1800" dirty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  <a:buClr>
                <a:srgbClr val="77D73C"/>
              </a:buClr>
              <a:buNone/>
            </a:pP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No centrally regulated unique id (tax id is, but not public). Now what? 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721235"/>
              </p:ext>
            </p:extLst>
          </p:nvPr>
        </p:nvGraphicFramePr>
        <p:xfrm>
          <a:off x="457200" y="2978662"/>
          <a:ext cx="40767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buClr>
                          <a:srgbClr val="77D73C"/>
                        </a:buClr>
                      </a:pPr>
                      <a:r>
                        <a:rPr lang="en-US" sz="1800" dirty="0" err="1" smtClean="0">
                          <a:solidFill>
                            <a:srgbClr val="FFFFFF"/>
                          </a:solidFill>
                          <a:cs typeface="Arial"/>
                        </a:rPr>
                        <a:t>Spago</a:t>
                      </a:r>
                      <a:endParaRPr lang="en-US" sz="1800" dirty="0" smtClean="0">
                        <a:solidFill>
                          <a:srgbClr val="FFFFFF"/>
                        </a:solidFill>
                        <a:cs typeface="Arial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176 Canon Dr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Beverly Hills, CA 90210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310-944-3924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282478"/>
              </p:ext>
            </p:extLst>
          </p:nvPr>
        </p:nvGraphicFramePr>
        <p:xfrm>
          <a:off x="457200" y="5029719"/>
          <a:ext cx="8153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buClr>
                          <a:srgbClr val="77D73C"/>
                        </a:buClr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cs typeface="Arial"/>
                        </a:rPr>
                        <a:t>R. French Ac &amp; Heating Inc</a:t>
                      </a:r>
                    </a:p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buClr>
                          <a:srgbClr val="77D73C"/>
                        </a:buClr>
                      </a:pPr>
                      <a:r>
                        <a:rPr lang="en-US" sz="1800" dirty="0" smtClean="0">
                          <a:solidFill>
                            <a:srgbClr val="FFFFFF"/>
                          </a:solidFill>
                          <a:cs typeface="Arial"/>
                        </a:rPr>
                        <a:t>Ray French Air Conditioning &amp; Heating Service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2211 martin </a:t>
                      </a:r>
                      <a:r>
                        <a:rPr lang="en-US" sz="1800" dirty="0" err="1" smtClean="0">
                          <a:solidFill>
                            <a:srgbClr val="595959"/>
                          </a:solidFill>
                          <a:cs typeface="Arial"/>
                        </a:rPr>
                        <a:t>luther</a:t>
                      </a: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 king blvd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los </a:t>
                      </a:r>
                      <a:r>
                        <a:rPr lang="en-US" sz="1800" dirty="0" err="1" smtClean="0">
                          <a:solidFill>
                            <a:srgbClr val="595959"/>
                          </a:solidFill>
                          <a:cs typeface="Arial"/>
                        </a:rPr>
                        <a:t>angeles</a:t>
                      </a: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, CA, 90069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2211 MLK boulevard #104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west Hollywood, CA, 90069</a:t>
                      </a:r>
                      <a:endParaRPr lang="en-US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310-358-5903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595959"/>
                          </a:solidFill>
                          <a:cs typeface="Arial"/>
                        </a:rPr>
                        <a:t>866-465-5303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313" y="3622005"/>
            <a:ext cx="1145505" cy="11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Problem Definition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Medium size data set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/>
              <a:t>300 </a:t>
            </a:r>
            <a:r>
              <a:rPr lang="en-US" dirty="0" smtClean="0">
                <a:solidFill>
                  <a:srgbClr val="FFFFFF"/>
                </a:solidFill>
              </a:rPr>
              <a:t>mill records per day, 120 cols/each</a:t>
            </a: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Time to process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Hybrid environment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Not all data is from same source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3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Solution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417638"/>
            <a:ext cx="7239000" cy="4876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706" y="5255836"/>
            <a:ext cx="1612900" cy="74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905" y="5255836"/>
            <a:ext cx="16129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4125" y="5255836"/>
            <a:ext cx="1612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Normalizer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57200" y="2191543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err="1" smtClean="0"/>
              <a:t>Soundex</a:t>
            </a:r>
            <a:endParaRPr lang="en-US" sz="31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3286125" y="2191543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err="1" smtClean="0"/>
              <a:t>Metaphone</a:t>
            </a:r>
            <a:endParaRPr lang="en-US" sz="31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6115049" y="2191543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NYSIIS</a:t>
            </a:r>
            <a:endParaRPr lang="en-US" sz="31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1871662" y="3991769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smtClean="0"/>
              <a:t>Matching Rating Approach</a:t>
            </a:r>
            <a:endParaRPr lang="en-US" sz="31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4700587" y="3991769"/>
            <a:ext cx="2571749" cy="1543050"/>
          </a:xfrm>
          <a:custGeom>
            <a:avLst/>
            <a:gdLst>
              <a:gd name="connsiteX0" fmla="*/ 0 w 2571749"/>
              <a:gd name="connsiteY0" fmla="*/ 0 h 1543050"/>
              <a:gd name="connsiteX1" fmla="*/ 2571749 w 2571749"/>
              <a:gd name="connsiteY1" fmla="*/ 0 h 1543050"/>
              <a:gd name="connsiteX2" fmla="*/ 2571749 w 2571749"/>
              <a:gd name="connsiteY2" fmla="*/ 1543050 h 1543050"/>
              <a:gd name="connsiteX3" fmla="*/ 0 w 2571749"/>
              <a:gd name="connsiteY3" fmla="*/ 1543050 h 1543050"/>
              <a:gd name="connsiteX4" fmla="*/ 0 w 2571749"/>
              <a:gd name="connsiteY4" fmla="*/ 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749" h="1543050">
                <a:moveTo>
                  <a:pt x="0" y="0"/>
                </a:moveTo>
                <a:lnTo>
                  <a:pt x="2571749" y="0"/>
                </a:lnTo>
                <a:lnTo>
                  <a:pt x="2571749" y="1543050"/>
                </a:lnTo>
                <a:lnTo>
                  <a:pt x="0" y="15430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110" tIns="118110" rIns="118110" bIns="118110" numCol="1" spcCol="1270" anchor="ctr" anchorCtr="0">
            <a:noAutofit/>
          </a:bodyPr>
          <a:lstStyle/>
          <a:p>
            <a:pPr lvl="0" algn="ctr" defTabSz="13779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100" kern="1200" dirty="0" err="1" smtClean="0"/>
              <a:t>Coverphone</a:t>
            </a:r>
            <a:endParaRPr lang="en-US" sz="3100" kern="1200" dirty="0"/>
          </a:p>
        </p:txBody>
      </p:sp>
    </p:spTree>
    <p:extLst>
      <p:ext uri="{BB962C8B-B14F-4D97-AF65-F5344CB8AC3E}">
        <p14:creationId xmlns:p14="http://schemas.microsoft.com/office/powerpoint/2010/main" val="343730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Know </a:t>
            </a:r>
            <a:r>
              <a:rPr lang="en-US" dirty="0">
                <a:solidFill>
                  <a:srgbClr val="FFFFFF"/>
                </a:solidFill>
              </a:rPr>
              <a:t>Y</a:t>
            </a:r>
            <a:r>
              <a:rPr lang="en-US" dirty="0" smtClean="0">
                <a:solidFill>
                  <a:srgbClr val="FFFFFF"/>
                </a:solidFill>
              </a:rPr>
              <a:t>our Data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7453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995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66FF3E-5B08-C04C-940D-44D06D09E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CD0E93-A516-674E-928F-EB4E6E0B6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898FA8-8007-4F46-A2BB-894DAB24D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230303-B57A-6B47-8DC5-E42128CAF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587DD-1A7B-B948-8FC1-45DD3D91E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BBACE9-8846-FA42-8B64-ACD11B6CA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9F6958-9639-7446-9A3E-7965BE3BB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C192AD-A2E0-D242-BF52-CCD44D016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123 Martin Luther King.\n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123 </a:t>
            </a:r>
            <a:r>
              <a:rPr lang="en-US" dirty="0" err="1" smtClean="0"/>
              <a:t>MartinLutherKing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123 </a:t>
            </a:r>
            <a:r>
              <a:rPr lang="en-US" dirty="0" err="1" smtClean="0"/>
              <a:t>martinlutherking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Martin Luther King | </a:t>
            </a:r>
            <a:r>
              <a:rPr lang="en-US" dirty="0" err="1" smtClean="0"/>
              <a:t>martinlutherking</a:t>
            </a:r>
            <a:r>
              <a:rPr lang="en-US" dirty="0" smtClean="0"/>
              <a:t>				</a:t>
            </a:r>
          </a:p>
          <a:p>
            <a:pPr marL="0" indent="0" algn="ctr">
              <a:buNone/>
            </a:pPr>
            <a:r>
              <a:rPr lang="en-US" sz="1900" dirty="0" smtClean="0"/>
              <a:t>																          canon column</a:t>
            </a:r>
            <a:endParaRPr lang="en-US" sz="19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| \n | </a:t>
            </a:r>
            <a:r>
              <a:rPr lang="en-US" dirty="0" err="1" smtClean="0"/>
              <a:t>ave</a:t>
            </a:r>
            <a:r>
              <a:rPr lang="en-US" dirty="0" smtClean="0"/>
              <a:t> | (tokens)  </a:t>
            </a: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4030130" y="1676401"/>
            <a:ext cx="524933" cy="44026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249330" y="1676401"/>
            <a:ext cx="524933" cy="44026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38133" y="2116668"/>
            <a:ext cx="16934" cy="592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21199" y="3251202"/>
            <a:ext cx="16934" cy="592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38130" y="4334936"/>
            <a:ext cx="16934" cy="5926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5400000">
            <a:off x="6121403" y="3886206"/>
            <a:ext cx="355600" cy="28786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282278" y="1676401"/>
            <a:ext cx="524933" cy="44026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6163737" y="3843848"/>
            <a:ext cx="524933" cy="44026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5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Matching Strategy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23869zhe5y9tfgm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57200" y="3828495"/>
            <a:ext cx="8229600" cy="954107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Do </a:t>
            </a:r>
            <a:r>
              <a:rPr lang="en-US" sz="2800" dirty="0">
                <a:solidFill>
                  <a:srgbClr val="FFFFFF"/>
                </a:solidFill>
              </a:rPr>
              <a:t>what you can on automated fashion and complement with manual steps.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16249" y="6126163"/>
            <a:ext cx="114237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900" dirty="0" smtClean="0">
                <a:solidFill>
                  <a:schemeClr val="bg1"/>
                </a:solidFill>
              </a:rPr>
              <a:t>Provided by: Idea </a:t>
            </a:r>
            <a:r>
              <a:rPr lang="ro-RO" sz="900" dirty="0">
                <a:solidFill>
                  <a:schemeClr val="bg1"/>
                </a:solidFill>
              </a:rPr>
              <a:t>go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88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Strategy </a:t>
            </a:r>
            <a:endParaRPr lang="en-US" dirty="0"/>
          </a:p>
        </p:txBody>
      </p:sp>
      <p:pic>
        <p:nvPicPr>
          <p:cNvPr id="7" name="Picture 6" descr="mattch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976394" cy="3420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071" y="5239529"/>
            <a:ext cx="8830734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Exact matching	</a:t>
            </a:r>
          </a:p>
          <a:p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				Set similarity </a:t>
            </a:r>
            <a:r>
              <a:rPr lang="en-US" sz="2800" dirty="0">
                <a:solidFill>
                  <a:srgbClr val="FFFFFF"/>
                </a:solidFill>
              </a:rPr>
              <a:t>joins 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										Custom </a:t>
            </a:r>
            <a:r>
              <a:rPr lang="en-US" sz="2800" dirty="0">
                <a:solidFill>
                  <a:srgbClr val="FFFFFF"/>
                </a:solidFill>
              </a:rPr>
              <a:t>fuzzy </a:t>
            </a:r>
            <a:r>
              <a:rPr lang="en-US" sz="2800" dirty="0" smtClean="0">
                <a:solidFill>
                  <a:srgbClr val="FFFFFF"/>
                </a:solidFill>
              </a:rPr>
              <a:t>matching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7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Matching Strategy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 - Support Vector Machine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 smtClean="0">
                <a:solidFill>
                  <a:srgbClr val="FFFFFF"/>
                </a:solidFill>
              </a:rPr>
              <a:t>Threashold</a:t>
            </a:r>
            <a:r>
              <a:rPr lang="en-US" dirty="0" smtClean="0">
                <a:solidFill>
                  <a:srgbClr val="FFFFFF"/>
                </a:solidFill>
              </a:rPr>
              <a:t>: 0.996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Precision: 98.1%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Recall: 97.5%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21" y="2218477"/>
            <a:ext cx="3693493" cy="36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1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Merger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decid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b="697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457200" y="2151002"/>
            <a:ext cx="8229600" cy="3539431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Rules: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Provider </a:t>
            </a:r>
            <a:r>
              <a:rPr lang="en-US" sz="2800" dirty="0" err="1" smtClean="0">
                <a:solidFill>
                  <a:srgbClr val="FFFFFF"/>
                </a:solidFill>
              </a:rPr>
              <a:t>truthworthiness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	Voting rules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New data </a:t>
            </a:r>
            <a:r>
              <a:rPr lang="en-US" sz="2800" dirty="0" err="1" smtClean="0">
                <a:solidFill>
                  <a:srgbClr val="FFFFFF"/>
                </a:solidFill>
              </a:rPr>
              <a:t>vs</a:t>
            </a:r>
            <a:r>
              <a:rPr lang="en-US" sz="2800" dirty="0" smtClean="0">
                <a:solidFill>
                  <a:srgbClr val="FFFFFF"/>
                </a:solidFill>
              </a:rPr>
              <a:t> Old data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Super providers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											History:</a:t>
            </a:r>
          </a:p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Accepted</a:t>
            </a:r>
          </a:p>
          <a:p>
            <a:pPr algn="r"/>
            <a:r>
              <a:rPr lang="en-US" sz="2800" dirty="0" smtClean="0">
                <a:solidFill>
                  <a:srgbClr val="FFFFFF"/>
                </a:solidFill>
              </a:rPr>
              <a:t>Rejected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4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 CG Sp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82518"/>
            <a:ext cx="9144000" cy="4492963"/>
          </a:xfrm>
          <a:prstGeom prst="rect">
            <a:avLst/>
          </a:prstGeom>
        </p:spPr>
      </p:pic>
      <p:pic>
        <p:nvPicPr>
          <p:cNvPr id="11" name="Picture 11" descr="cg_logo"/>
          <p:cNvPicPr>
            <a:picLocks noChangeAspect="1" noChangeArrowheads="1"/>
          </p:cNvPicPr>
          <p:nvPr/>
        </p:nvPicPr>
        <p:blipFill>
          <a:blip r:embed="rId4" cstate="print"/>
          <a:srcRect l="4454" t="12700" r="6206" b="12700"/>
          <a:stretch>
            <a:fillRect/>
          </a:stretch>
        </p:blipFill>
        <p:spPr bwMode="auto">
          <a:xfrm>
            <a:off x="123825" y="2724150"/>
            <a:ext cx="819150" cy="2569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953000"/>
            <a:ext cx="914400" cy="2616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i="1" dirty="0" smtClean="0"/>
              <a:t>Limos.com</a:t>
            </a:r>
            <a:endParaRPr lang="en-US" sz="11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" y="4933950"/>
            <a:ext cx="14547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43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FFFFFF"/>
                </a:solidFill>
              </a:rPr>
              <a:t>CityGrid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Example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389107"/>
              </p:ext>
            </p:extLst>
          </p:nvPr>
        </p:nvGraphicFramePr>
        <p:xfrm>
          <a:off x="105284" y="1569604"/>
          <a:ext cx="8946910" cy="3551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3517"/>
                <a:gridCol w="3090621"/>
                <a:gridCol w="322277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M L K Road  </a:t>
                      </a:r>
                      <a:r>
                        <a:rPr lang="en-US" sz="2000" dirty="0" err="1" smtClean="0"/>
                        <a:t>Ste</a:t>
                      </a:r>
                      <a:r>
                        <a:rPr lang="en-US" sz="2000" baseline="0" dirty="0" smtClean="0"/>
                        <a:t> 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Martin Luther King</a:t>
                      </a:r>
                      <a:r>
                        <a:rPr lang="en-US" sz="2000" baseline="0" dirty="0" smtClean="0"/>
                        <a:t> 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Martin L King Drive #45</a:t>
                      </a:r>
                      <a:endParaRPr lang="en-US" sz="2000" dirty="0"/>
                    </a:p>
                  </a:txBody>
                  <a:tcPr/>
                </a:tc>
              </a:tr>
              <a:tr h="47506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475065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7506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7506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47506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475065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6585"/>
              </p:ext>
            </p:extLst>
          </p:nvPr>
        </p:nvGraphicFramePr>
        <p:xfrm>
          <a:off x="84847" y="2055973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m l k road </a:t>
                      </a:r>
                      <a:r>
                        <a:rPr lang="en-US" sz="2000" dirty="0" err="1" smtClean="0"/>
                        <a:t>ste</a:t>
                      </a:r>
                      <a:r>
                        <a:rPr lang="en-US" sz="2000" dirty="0" smtClean="0"/>
                        <a:t> 45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200788"/>
              </p:ext>
            </p:extLst>
          </p:nvPr>
        </p:nvGraphicFramePr>
        <p:xfrm>
          <a:off x="2753203" y="2079582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martin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luther</a:t>
                      </a:r>
                      <a:r>
                        <a:rPr lang="en-US" sz="2000" baseline="0" dirty="0" smtClean="0"/>
                        <a:t> king </a:t>
                      </a:r>
                      <a:r>
                        <a:rPr lang="en-US" sz="2000" baseline="0" dirty="0" err="1" smtClean="0"/>
                        <a:t>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750807"/>
              </p:ext>
            </p:extLst>
          </p:nvPr>
        </p:nvGraphicFramePr>
        <p:xfrm>
          <a:off x="5868469" y="2079582"/>
          <a:ext cx="3183725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martin</a:t>
                      </a:r>
                      <a:r>
                        <a:rPr lang="en-US" sz="2000" baseline="0" dirty="0" smtClean="0"/>
                        <a:t> l king drive #45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022395"/>
              </p:ext>
            </p:extLst>
          </p:nvPr>
        </p:nvGraphicFramePr>
        <p:xfrm>
          <a:off x="68936" y="2483755"/>
          <a:ext cx="285103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(123) (m) (l) (k) (road) (</a:t>
                      </a:r>
                      <a:r>
                        <a:rPr lang="en-US" sz="2000" dirty="0" err="1" smtClean="0"/>
                        <a:t>ste</a:t>
                      </a:r>
                      <a:r>
                        <a:rPr lang="en-US" sz="2000" dirty="0" smtClean="0"/>
                        <a:t>) (45)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89318"/>
              </p:ext>
            </p:extLst>
          </p:nvPr>
        </p:nvGraphicFramePr>
        <p:xfrm>
          <a:off x="2737292" y="2507364"/>
          <a:ext cx="2851032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(123) (martin)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luther</a:t>
                      </a:r>
                      <a:r>
                        <a:rPr lang="en-US" sz="2000" baseline="0" dirty="0" smtClean="0"/>
                        <a:t>) (king) (</a:t>
                      </a:r>
                      <a:r>
                        <a:rPr lang="en-US" sz="2000" baseline="0" dirty="0" err="1" smtClean="0"/>
                        <a:t>rd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4951"/>
              </p:ext>
            </p:extLst>
          </p:nvPr>
        </p:nvGraphicFramePr>
        <p:xfrm>
          <a:off x="5852558" y="2507364"/>
          <a:ext cx="3183725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(123) (martin)</a:t>
                      </a:r>
                      <a:r>
                        <a:rPr lang="en-US" sz="2000" baseline="0" dirty="0" smtClean="0"/>
                        <a:t> (l) (king) (drive) (#) (45)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175421"/>
              </p:ext>
            </p:extLst>
          </p:nvPr>
        </p:nvGraphicFramePr>
        <p:xfrm>
          <a:off x="84237" y="3248705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dirty="0" smtClean="0"/>
                        <a:t> road </a:t>
                      </a:r>
                      <a:r>
                        <a:rPr lang="en-US" sz="2000" dirty="0" err="1" smtClean="0"/>
                        <a:t>ste</a:t>
                      </a:r>
                      <a:r>
                        <a:rPr lang="en-US" sz="2000" dirty="0" smtClean="0"/>
                        <a:t> 45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220884"/>
              </p:ext>
            </p:extLst>
          </p:nvPr>
        </p:nvGraphicFramePr>
        <p:xfrm>
          <a:off x="2752593" y="3272314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martin</a:t>
                      </a:r>
                      <a:r>
                        <a:rPr lang="en-US" sz="2000" baseline="0" dirty="0" err="1" smtClean="0"/>
                        <a:t>lutherking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49829"/>
              </p:ext>
            </p:extLst>
          </p:nvPr>
        </p:nvGraphicFramePr>
        <p:xfrm>
          <a:off x="5867859" y="3272314"/>
          <a:ext cx="3183725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martin</a:t>
                      </a:r>
                      <a:r>
                        <a:rPr lang="en-US" sz="2000" baseline="0" dirty="0" err="1" smtClean="0"/>
                        <a:t>lking</a:t>
                      </a:r>
                      <a:r>
                        <a:rPr lang="en-US" sz="2000" baseline="0" dirty="0" smtClean="0"/>
                        <a:t> drive # 45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05829"/>
              </p:ext>
            </p:extLst>
          </p:nvPr>
        </p:nvGraphicFramePr>
        <p:xfrm>
          <a:off x="84237" y="3738273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ste</a:t>
                      </a:r>
                      <a:r>
                        <a:rPr lang="en-US" sz="2000" dirty="0" smtClean="0"/>
                        <a:t> 45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2921"/>
              </p:ext>
            </p:extLst>
          </p:nvPr>
        </p:nvGraphicFramePr>
        <p:xfrm>
          <a:off x="2752593" y="3761882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867559"/>
              </p:ext>
            </p:extLst>
          </p:nvPr>
        </p:nvGraphicFramePr>
        <p:xfrm>
          <a:off x="5867859" y="3761882"/>
          <a:ext cx="3183725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dr</a:t>
                      </a:r>
                      <a:r>
                        <a:rPr lang="en-US" sz="2000" baseline="0" dirty="0" smtClean="0"/>
                        <a:t> #45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91495"/>
              </p:ext>
            </p:extLst>
          </p:nvPr>
        </p:nvGraphicFramePr>
        <p:xfrm>
          <a:off x="68326" y="4211952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104340"/>
              </p:ext>
            </p:extLst>
          </p:nvPr>
        </p:nvGraphicFramePr>
        <p:xfrm>
          <a:off x="2736682" y="4220262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rd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113305"/>
              </p:ext>
            </p:extLst>
          </p:nvPr>
        </p:nvGraphicFramePr>
        <p:xfrm>
          <a:off x="5851948" y="4235561"/>
          <a:ext cx="3183725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dr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736612"/>
              </p:ext>
            </p:extLst>
          </p:nvPr>
        </p:nvGraphicFramePr>
        <p:xfrm>
          <a:off x="68326" y="4686221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62409"/>
              </p:ext>
            </p:extLst>
          </p:nvPr>
        </p:nvGraphicFramePr>
        <p:xfrm>
          <a:off x="2736682" y="4694531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83442"/>
              </p:ext>
            </p:extLst>
          </p:nvPr>
        </p:nvGraphicFramePr>
        <p:xfrm>
          <a:off x="5851948" y="4694531"/>
          <a:ext cx="3183725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123 </a:t>
                      </a:r>
                      <a:r>
                        <a:rPr lang="en-US" sz="2000" dirty="0" err="1" smtClean="0"/>
                        <a:t>mlk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487739"/>
              </p:ext>
            </p:extLst>
          </p:nvPr>
        </p:nvGraphicFramePr>
        <p:xfrm>
          <a:off x="53961" y="5619517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MATCH!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343931"/>
              </p:ext>
            </p:extLst>
          </p:nvPr>
        </p:nvGraphicFramePr>
        <p:xfrm>
          <a:off x="2722317" y="5643126"/>
          <a:ext cx="2851032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032"/>
              </a:tblGrid>
              <a:tr h="475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MATCH!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701785"/>
              </p:ext>
            </p:extLst>
          </p:nvPr>
        </p:nvGraphicFramePr>
        <p:xfrm>
          <a:off x="5837583" y="5643126"/>
          <a:ext cx="3183725" cy="47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3725"/>
              </a:tblGrid>
              <a:tr h="4750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</a:rPr>
                        <a:t>MATCH!</a:t>
                      </a:r>
                      <a:endParaRPr lang="en-US" sz="2000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548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&amp;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Domain Knowledge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Automation  </a:t>
            </a:r>
            <a:endParaRPr lang="en-US" sz="3200" dirty="0"/>
          </a:p>
          <a:p>
            <a:r>
              <a:rPr lang="en-US" sz="3200" dirty="0"/>
              <a:t>Mechanical Turk  </a:t>
            </a:r>
          </a:p>
          <a:p>
            <a:r>
              <a:rPr lang="en-US" sz="3200" dirty="0"/>
              <a:t>Machine Learning</a:t>
            </a:r>
          </a:p>
          <a:p>
            <a:endParaRPr lang="en-US" dirty="0"/>
          </a:p>
        </p:txBody>
      </p:sp>
      <p:pic>
        <p:nvPicPr>
          <p:cNvPr id="5" name="Picture 4" descr="domain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093" y="1287488"/>
            <a:ext cx="2466794" cy="1957634"/>
          </a:xfrm>
          <a:prstGeom prst="rect">
            <a:avLst/>
          </a:prstGeom>
        </p:spPr>
      </p:pic>
      <p:pic>
        <p:nvPicPr>
          <p:cNvPr id="6" name="Picture 5" descr="too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41" y="2939145"/>
            <a:ext cx="2614574" cy="2614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23877" y="5853764"/>
            <a:ext cx="3296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Run every </a:t>
            </a:r>
            <a:r>
              <a:rPr lang="en-US" sz="4000" dirty="0" smtClean="0">
                <a:solidFill>
                  <a:srgbClr val="FFFFFF"/>
                </a:solidFill>
              </a:rPr>
              <a:t>2hrs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i1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" b="2991"/>
          <a:stretch>
            <a:fillRect/>
          </a:stretch>
        </p:blipFill>
        <p:spPr>
          <a:xfrm>
            <a:off x="457200" y="86425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9475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Developer API’s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02605"/>
            <a:ext cx="8153400" cy="11220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FFFFFF"/>
                </a:solidFill>
              </a:rPr>
              <a:t>developer.citygridmedia.com</a:t>
            </a:r>
            <a:endParaRPr lang="en-US" sz="2400" dirty="0" smtClean="0">
              <a:solidFill>
                <a:srgbClr val="FFFFFF"/>
              </a:solidFill>
            </a:endParaRPr>
          </a:p>
          <a:p>
            <a:endParaRPr lang="en-US" sz="1800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8" name="Picture 7" descr="place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417638"/>
            <a:ext cx="3931238" cy="2913889"/>
          </a:xfrm>
          <a:prstGeom prst="rect">
            <a:avLst/>
          </a:prstGeom>
        </p:spPr>
      </p:pic>
      <p:pic>
        <p:nvPicPr>
          <p:cNvPr id="10" name="Picture 9" descr="review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9" y="2167313"/>
            <a:ext cx="4452617" cy="2913889"/>
          </a:xfrm>
          <a:prstGeom prst="rect">
            <a:avLst/>
          </a:prstGeom>
        </p:spPr>
      </p:pic>
      <p:pic>
        <p:nvPicPr>
          <p:cNvPr id="11" name="Picture 10" descr="offers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72" y="2874582"/>
            <a:ext cx="3814214" cy="29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2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Solution for Search APIs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solr-block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06" y="1417638"/>
            <a:ext cx="5628863" cy="51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Requirements for Places Store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77240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Scalability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Built in Partitioning &amp; Replication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No Schema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De-normalized Fast Document Reads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Good Documentation / Support</a:t>
            </a:r>
          </a:p>
          <a:p>
            <a:pPr marL="0" indent="0" algn="ctr">
              <a:buNone/>
            </a:pPr>
            <a:endParaRPr lang="en-US" sz="2400" b="1" i="1" dirty="0" smtClean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FFFFFF"/>
                </a:solidFill>
              </a:rPr>
              <a:t>Mongo DB satisfied all our requirements!!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mon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4836554"/>
            <a:ext cx="1778000" cy="1778000"/>
          </a:xfrm>
          <a:prstGeom prst="rect">
            <a:avLst/>
          </a:prstGeom>
        </p:spPr>
      </p:pic>
      <p:pic>
        <p:nvPicPr>
          <p:cNvPr id="9" name="Picture 8" descr="cassandr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81" y="1417638"/>
            <a:ext cx="2032000" cy="1320800"/>
          </a:xfrm>
          <a:prstGeom prst="rect">
            <a:avLst/>
          </a:prstGeom>
        </p:spPr>
      </p:pic>
      <p:pic>
        <p:nvPicPr>
          <p:cNvPr id="10" name="Picture 9" descr="hbas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239" y="3211769"/>
            <a:ext cx="1913680" cy="1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Places API</a:t>
            </a:r>
            <a:endParaRPr lang="en-US" dirty="0"/>
          </a:p>
        </p:txBody>
      </p:sp>
      <p:pic>
        <p:nvPicPr>
          <p:cNvPr id="8" name="Content Placeholder 11" descr="Places_Detail_Phase_1_2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2757" b="-22757"/>
          <a:stretch>
            <a:fillRect/>
          </a:stretch>
        </p:blipFill>
        <p:spPr>
          <a:xfrm>
            <a:off x="154552" y="1054264"/>
            <a:ext cx="8787308" cy="5671808"/>
          </a:xfrm>
        </p:spPr>
      </p:pic>
    </p:spTree>
    <p:extLst>
      <p:ext uri="{BB962C8B-B14F-4D97-AF65-F5344CB8AC3E}">
        <p14:creationId xmlns:p14="http://schemas.microsoft.com/office/powerpoint/2010/main" val="7301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The Listing Collection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95" y="1295990"/>
            <a:ext cx="77724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PRIMARY&gt; 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db.listing.findOne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({"public_id":"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pinks-los-angeles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"})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{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"_id" : ObjectId("4f0c0e974e8ab89b6982d39e"),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public_id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 : "pinks-los-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angeles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"phone" : "2133878525",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cs_rating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 : "8",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business_operation_status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 : "1",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id_alternates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 : ["cg:45457592”,"iusa:615760956”],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"address" : {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"street" : "326 S Western Ave",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"city" : "Los Angeles",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postal_code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 : "90020",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</a:t>
            </a:r>
            <a:r>
              <a:rPr lang="en-US" sz="1600" dirty="0" err="1" smtClean="0">
                <a:solidFill>
                  <a:srgbClr val="FFFFFF"/>
                </a:solidFill>
                <a:latin typeface="Courier"/>
              </a:rPr>
              <a:t>cross_street</a:t>
            </a: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" : "",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"latitude" : 34.0684,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"longitude" : -118.3089,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	"state" : "CA”},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FF"/>
                </a:solidFill>
                <a:latin typeface="Courier"/>
              </a:rPr>
              <a:t>	"name" : "Pink's”</a:t>
            </a:r>
          </a:p>
          <a:p>
            <a:pPr>
              <a:buNone/>
            </a:pPr>
            <a:r>
              <a:rPr lang="en-US" sz="1600" dirty="0">
                <a:latin typeface="Courier"/>
              </a:rPr>
              <a:t>}</a:t>
            </a:r>
            <a:endParaRPr lang="en-US" sz="1600" dirty="0" smtClean="0">
              <a:solidFill>
                <a:srgbClr val="FFFFFF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8096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The Content Collection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PRIMARY&gt; 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db.content.findOne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({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public_id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:” pi-on-sunset-los-angeles",cap_provider_id:{$in:[”0”,”1”]}})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{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"_id" : "pi-on-sunset-los-angeles_0_70507571_image",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"width" : "216",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public_id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"pi-on-sunset-los-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angeles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url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"http://images.citysearch.net/assets/imgdb/auth_ws/2010/4/20/0/ZtOIaiiG0.jpeg", 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attribution_text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Citysearch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content_id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"70507571",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"height" : "216",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attribution_logo_path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"http://images.citysearch.net/assets/imgdb/custom/ue-357/CS_logo88x31.jpg",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content_provider_name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"CITYSEARCH",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image_type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generic_image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listing_id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"45228161",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content_type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"image",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content_provider_id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"5", </a:t>
            </a:r>
          </a:p>
          <a:p>
            <a:pPr>
              <a:buNone/>
            </a:pP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	"</a:t>
            </a:r>
            <a:r>
              <a:rPr lang="en-US" sz="1400" dirty="0" err="1" smtClean="0">
                <a:solidFill>
                  <a:srgbClr val="FFFFFF"/>
                </a:solidFill>
                <a:latin typeface="Courier"/>
              </a:rPr>
              <a:t>cap_provider_id</a:t>
            </a:r>
            <a:r>
              <a:rPr lang="en-US" sz="1400" dirty="0" smtClean="0">
                <a:solidFill>
                  <a:srgbClr val="FFFFFF"/>
                </a:solidFill>
                <a:latin typeface="Courier"/>
              </a:rPr>
              <a:t>" : "0" </a:t>
            </a:r>
          </a:p>
          <a:p>
            <a:pPr>
              <a:buNone/>
            </a:pPr>
            <a:r>
              <a:rPr lang="en-US" sz="1400" dirty="0">
                <a:latin typeface="Courier"/>
              </a:rPr>
              <a:t>}</a:t>
            </a:r>
            <a:endParaRPr lang="en-US" sz="1400" dirty="0" smtClean="0">
              <a:solidFill>
                <a:srgbClr val="FFFFFF"/>
              </a:solidFill>
              <a:latin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378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3FF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pic>
        <p:nvPicPr>
          <p:cNvPr id="4" name="Picture 3" descr="Listing_Ti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32" y="1417638"/>
            <a:ext cx="6338539" cy="2371252"/>
          </a:xfrm>
          <a:prstGeom prst="rect">
            <a:avLst/>
          </a:prstGeom>
        </p:spPr>
      </p:pic>
      <p:pic>
        <p:nvPicPr>
          <p:cNvPr id="5" name="Picture 4" descr="Content_Ti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404" y="3961805"/>
            <a:ext cx="6340534" cy="23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1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62" y="1238637"/>
            <a:ext cx="6436337" cy="2848608"/>
            <a:chOff x="0" y="1182518"/>
            <a:chExt cx="9144000" cy="4492963"/>
          </a:xfrm>
        </p:grpSpPr>
        <p:pic>
          <p:nvPicPr>
            <p:cNvPr id="10" name="Picture 9" descr="Picture CG Spider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82518"/>
              <a:ext cx="9144000" cy="4492963"/>
            </a:xfrm>
            <a:prstGeom prst="rect">
              <a:avLst/>
            </a:prstGeom>
          </p:spPr>
        </p:pic>
        <p:pic>
          <p:nvPicPr>
            <p:cNvPr id="11" name="Picture 11" descr="cg_logo"/>
            <p:cNvPicPr>
              <a:picLocks noChangeAspect="1" noChangeArrowheads="1"/>
            </p:cNvPicPr>
            <p:nvPr/>
          </p:nvPicPr>
          <p:blipFill>
            <a:blip r:embed="rId4" cstate="print"/>
            <a:srcRect l="4454" t="12700" r="6206" b="12700"/>
            <a:stretch>
              <a:fillRect/>
            </a:stretch>
          </p:blipFill>
          <p:spPr bwMode="auto">
            <a:xfrm>
              <a:off x="123825" y="2724150"/>
              <a:ext cx="819150" cy="25698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600200" y="4953000"/>
              <a:ext cx="914400" cy="33980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800" i="1" dirty="0" smtClean="0"/>
                <a:t>Limos.com</a:t>
              </a:r>
              <a:endParaRPr lang="en-US" sz="800" i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75" y="4933950"/>
              <a:ext cx="145472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43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err="1" smtClean="0">
                <a:solidFill>
                  <a:srgbClr val="FFFFFF"/>
                </a:solidFill>
              </a:rPr>
              <a:t>Challange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249" y="4378793"/>
            <a:ext cx="3571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17-20 MM Places in US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30+ MM Content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300 MM Places </a:t>
            </a:r>
            <a:r>
              <a:rPr lang="en-US" sz="2400" dirty="0" smtClean="0">
                <a:solidFill>
                  <a:srgbClr val="FFFFFF"/>
                </a:solidFill>
              </a:rPr>
              <a:t>Worldwide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244" y="4566387"/>
            <a:ext cx="375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2010</a:t>
            </a:r>
            <a:r>
              <a:rPr lang="en-US" sz="2400" dirty="0">
                <a:solidFill>
                  <a:srgbClr val="FFFFFF"/>
                </a:solidFill>
              </a:rPr>
              <a:t>: 100+ MM </a:t>
            </a:r>
            <a:r>
              <a:rPr lang="en-US" sz="2400" dirty="0" smtClean="0">
                <a:solidFill>
                  <a:srgbClr val="FFFFFF"/>
                </a:solidFill>
              </a:rPr>
              <a:t>calls/day</a:t>
            </a:r>
          </a:p>
          <a:p>
            <a:pPr eaLnBrk="0" hangingPunct="0"/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  <a:p>
            <a:pPr marL="342900" indent="-342900" eaLnBrk="0" hangingPunct="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2011</a:t>
            </a:r>
            <a:r>
              <a:rPr lang="en-US" sz="2400" dirty="0">
                <a:solidFill>
                  <a:srgbClr val="FFFFFF"/>
                </a:solidFill>
              </a:rPr>
              <a:t>: 200+ MM </a:t>
            </a:r>
            <a:r>
              <a:rPr lang="en-US" sz="2400" dirty="0" smtClean="0">
                <a:solidFill>
                  <a:srgbClr val="FFFFFF"/>
                </a:solidFill>
              </a:rPr>
              <a:t>calls/day</a:t>
            </a:r>
          </a:p>
          <a:p>
            <a:pPr marL="342900" indent="-342900" eaLnBrk="0" hangingPunct="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342900" indent="-342900" eaLnBrk="0" hangingPunct="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2012</a:t>
            </a:r>
            <a:r>
              <a:rPr lang="en-US" sz="2400" dirty="0">
                <a:solidFill>
                  <a:srgbClr val="FFFFFF"/>
                </a:solidFill>
              </a:rPr>
              <a:t>: 1+ Billion </a:t>
            </a:r>
            <a:r>
              <a:rPr lang="en-US" sz="2400" dirty="0" smtClean="0">
                <a:solidFill>
                  <a:srgbClr val="FFFFFF"/>
                </a:solidFill>
              </a:rPr>
              <a:t>calls/day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ourglass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b="2937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Updates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3867" y="2693832"/>
            <a:ext cx="22621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Hours</a:t>
            </a:r>
          </a:p>
          <a:p>
            <a:pPr marL="457200" indent="-457200">
              <a:buFont typeface="Arial"/>
              <a:buChar char="•"/>
            </a:pPr>
            <a:endParaRPr lang="en-US" sz="3200" dirty="0"/>
          </a:p>
          <a:p>
            <a:pPr marL="457200" indent="-457200">
              <a:buFont typeface="Arial"/>
              <a:buChar char="•"/>
            </a:pPr>
            <a:endParaRPr lang="en-US" sz="3200" dirty="0" smtClean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Real Time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97600" y="3268133"/>
            <a:ext cx="0" cy="948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78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Real Time Updates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3" descr="Places_Detail_Phase_2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3170" b="-13170"/>
          <a:stretch>
            <a:fillRect/>
          </a:stretch>
        </p:blipFill>
        <p:spPr>
          <a:xfrm>
            <a:off x="0" y="626374"/>
            <a:ext cx="9144000" cy="6629400"/>
          </a:xfrm>
        </p:spPr>
      </p:pic>
    </p:spTree>
    <p:extLst>
      <p:ext uri="{BB962C8B-B14F-4D97-AF65-F5344CB8AC3E}">
        <p14:creationId xmlns:p14="http://schemas.microsoft.com/office/powerpoint/2010/main" val="298776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Handwriting - Dakota"/>
                <a:cs typeface="Handwriting - Dakota"/>
              </a:rPr>
              <a:t>It’s Demo Time!</a:t>
            </a:r>
            <a:endParaRPr lang="en-US" dirty="0">
              <a:solidFill>
                <a:srgbClr val="FFFF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114300" indent="0" algn="ctr">
              <a:buNone/>
            </a:pPr>
            <a:r>
              <a:rPr lang="en-US" sz="5400" dirty="0"/>
              <a:t> </a:t>
            </a:r>
            <a:r>
              <a:rPr lang="en-US" sz="5400" dirty="0" smtClean="0"/>
              <a:t>           </a:t>
            </a:r>
          </a:p>
          <a:p>
            <a:pPr marL="114300" indent="0" algn="ctr">
              <a:buNone/>
            </a:pPr>
            <a:endParaRPr lang="en-US" sz="5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 descr="product_dem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34" y="2231173"/>
            <a:ext cx="2876913" cy="287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pic>
        <p:nvPicPr>
          <p:cNvPr id="4" name="Content Placeholder 3" descr="futur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8804"/>
          <a:stretch>
            <a:fillRect/>
          </a:stretch>
        </p:blipFill>
        <p:spPr>
          <a:xfrm>
            <a:off x="1862662" y="3309004"/>
            <a:ext cx="5672771" cy="3119806"/>
          </a:xfrm>
        </p:spPr>
      </p:pic>
      <p:sp>
        <p:nvSpPr>
          <p:cNvPr id="5" name="TextBox 4"/>
          <p:cNvSpPr txBox="1"/>
          <p:nvPr/>
        </p:nvSpPr>
        <p:spPr>
          <a:xfrm>
            <a:off x="457200" y="1604244"/>
            <a:ext cx="4697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Shard Listing and Content Data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Integrate Mongo across all APIs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6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435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Now we have rich Places API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How do we make developers aware they exist?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How do we get them to successfully integrate?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Black_Question_Ma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511" y="4569412"/>
            <a:ext cx="1625117" cy="216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8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APIs – Supporting Developer 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60649" y="1652385"/>
            <a:ext cx="8229600" cy="73073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Common Building Blocks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6509" y="251753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40283" y="2495989"/>
            <a:ext cx="4818087" cy="3400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Started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Publisher Overview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Documentation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FAQ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Terms of Use</a:t>
            </a:r>
          </a:p>
        </p:txBody>
      </p:sp>
      <p:pic>
        <p:nvPicPr>
          <p:cNvPr id="7" name="Picture 6" descr="building_blocks_blank_stack_image_500_cl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654" y="2696235"/>
            <a:ext cx="3802974" cy="308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APIs – Supporting Developer 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9925" y="1652385"/>
            <a:ext cx="8229600" cy="730737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Developers Tools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6509" y="251753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40283" y="2495989"/>
            <a:ext cx="4818087" cy="3400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 Samples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Libraries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Mobile SDKs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Kits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err="1" smtClean="0">
                <a:solidFill>
                  <a:srgbClr val="FFFFFF"/>
                </a:solidFill>
              </a:rPr>
              <a:t>Hackathon</a:t>
            </a:r>
            <a:r>
              <a:rPr lang="en-US" sz="3200" dirty="0" smtClean="0">
                <a:solidFill>
                  <a:srgbClr val="FFFFFF"/>
                </a:solidFill>
              </a:rPr>
              <a:t> Toolkits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hamm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120" y="2517539"/>
            <a:ext cx="2705757" cy="270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APIs – Evangelism - Online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509" y="251753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5981" y="1758209"/>
            <a:ext cx="6030481" cy="4331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Blogging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Twitter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LinkedIn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Facebook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Github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Stack Overflow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err="1" smtClean="0">
                <a:solidFill>
                  <a:srgbClr val="FFFFFF"/>
                </a:solidFill>
              </a:rPr>
              <a:t>Quora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Hacker News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StumbleUpon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Reddit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twitter_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361" y="1171339"/>
            <a:ext cx="2540000" cy="1346200"/>
          </a:xfrm>
          <a:prstGeom prst="rect">
            <a:avLst/>
          </a:prstGeom>
        </p:spPr>
      </p:pic>
      <p:pic>
        <p:nvPicPr>
          <p:cNvPr id="11" name="Picture 10" descr="github-logo-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653" y="2217653"/>
            <a:ext cx="2300608" cy="2300608"/>
          </a:xfrm>
          <a:prstGeom prst="rect">
            <a:avLst/>
          </a:prstGeom>
        </p:spPr>
      </p:pic>
      <p:pic>
        <p:nvPicPr>
          <p:cNvPr id="13" name="Picture 12" descr="quora-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653" y="4813101"/>
            <a:ext cx="1692565" cy="16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1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APIs – Evangelism - Offline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509" y="251753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5981" y="2319130"/>
            <a:ext cx="6030481" cy="433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Hackathons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Meetups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Workshops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hackath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304" y="2054470"/>
            <a:ext cx="3677642" cy="2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4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APIs – Easy Start + Engage Immediately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509" y="232475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881" y="1941070"/>
            <a:ext cx="6030481" cy="433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Testable APIs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Self-Service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After Registration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Follow on Twitter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itygrid-registration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02" y="2052599"/>
            <a:ext cx="3266178" cy="2767846"/>
          </a:xfrm>
          <a:prstGeom prst="rect">
            <a:avLst/>
          </a:prstGeom>
        </p:spPr>
      </p:pic>
      <p:pic>
        <p:nvPicPr>
          <p:cNvPr id="9" name="Picture 8" descr="Testable-UR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7" y="5738742"/>
            <a:ext cx="8016463" cy="2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The problem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oldarch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419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2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APIs – Feedback Loop + Voice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509" y="232475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6064" y="2280587"/>
            <a:ext cx="6030481" cy="433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Support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Forum(s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LinkedIn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pic>
        <p:nvPicPr>
          <p:cNvPr id="8" name="Picture 7" descr="Google-Grou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112" y="1710619"/>
            <a:ext cx="5328756" cy="33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APIs – Monetization = Sustainability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509" y="232475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881" y="1941070"/>
            <a:ext cx="6030481" cy="433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Local Web Advertising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Mobile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Advertising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Custom Ads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Places that Pay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tock-footage-a-chrome-plated-dollar-symbol-rotating-along-its-main-axis-on-a-black-background-d-rende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412" y="2983264"/>
            <a:ext cx="27559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4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APIs – Evangelize Internally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967" y="232475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5881" y="1941070"/>
            <a:ext cx="6030481" cy="4331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Developer Feedback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Roadmap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Suggestions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Landscape Analysis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Technology Awareness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Trends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Internal </a:t>
            </a:r>
            <a:r>
              <a:rPr lang="en-US" sz="3200" dirty="0" err="1" smtClean="0">
                <a:solidFill>
                  <a:srgbClr val="FFFFFF"/>
                </a:solidFill>
              </a:rPr>
              <a:t>Hackathons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citygrid_logo_padd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10" y="3083891"/>
            <a:ext cx="3547662" cy="9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APIs – Measure &amp; Repeat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4967" y="2324759"/>
            <a:ext cx="571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r>
              <a:rPr lang="en-US" sz="3200" dirty="0" smtClean="0"/>
              <a:t>Terms of Use</a:t>
            </a: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/>
          </a:p>
        </p:txBody>
      </p:sp>
      <p:pic>
        <p:nvPicPr>
          <p:cNvPr id="11" name="Picture 10" descr="recycle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273" y="1204821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1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9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Q&amp;A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Thanks to the Team!</a:t>
            </a:r>
          </a:p>
        </p:txBody>
      </p:sp>
    </p:spTree>
    <p:extLst>
      <p:ext uri="{BB962C8B-B14F-4D97-AF65-F5344CB8AC3E}">
        <p14:creationId xmlns:p14="http://schemas.microsoft.com/office/powerpoint/2010/main" val="17304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87575"/>
            <a:ext cx="7772400" cy="1470025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686800" cy="3429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</a:t>
            </a:r>
            <a:r>
              <a:rPr lang="en-US" dirty="0" err="1" smtClean="0"/>
              <a:t>eveloper.citygridmedia.com</a:t>
            </a:r>
            <a:endParaRPr lang="en-US" dirty="0" smtClean="0"/>
          </a:p>
          <a:p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r"/>
            <a:r>
              <a:rPr lang="en-US" dirty="0"/>
              <a:t>We are hiring! </a:t>
            </a:r>
            <a:endParaRPr lang="en-US" dirty="0" smtClean="0"/>
          </a:p>
          <a:p>
            <a:pPr algn="r"/>
            <a:r>
              <a:rPr lang="nl-NL" u="sng" dirty="0" err="1" smtClean="0"/>
              <a:t>citygridmedia.com</a:t>
            </a:r>
            <a:r>
              <a:rPr lang="nl-NL" u="sng" dirty="0"/>
              <a:t>/</a:t>
            </a:r>
            <a:r>
              <a:rPr lang="nl-NL" u="sng" dirty="0" err="1" smtClean="0"/>
              <a:t>careers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xmlns:p14="http://schemas.microsoft.com/office/powerpoint/2010/main" spd="med" advClick="0" advTm="2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Big Bottleneck!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bottleneck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r="111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866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Single POF!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Content Placeholder 3" descr="timthumb.php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r="17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962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3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 smtClean="0">
                <a:solidFill>
                  <a:srgbClr val="FFFFFF"/>
                </a:solidFill>
              </a:rPr>
              <a:t>CityGrid</a:t>
            </a:r>
            <a:r>
              <a:rPr lang="en-US" dirty="0" smtClean="0">
                <a:solidFill>
                  <a:srgbClr val="FFFFFF"/>
                </a:solidFill>
              </a:rPr>
              <a:t> Platform Architecture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Content Placeholder 3" descr="CityGridTechArchitecture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3195" b="-13195"/>
          <a:stretch>
            <a:fillRect/>
          </a:stretch>
        </p:blipFill>
        <p:spPr>
          <a:xfrm>
            <a:off x="304800" y="1186758"/>
            <a:ext cx="8382000" cy="548640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723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Places Processing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Places.png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5213"/>
          <a:stretch>
            <a:fillRect/>
          </a:stretch>
        </p:blipFill>
        <p:spPr>
          <a:xfrm>
            <a:off x="148" y="1352517"/>
            <a:ext cx="9143852" cy="50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 descr="Places.png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5213"/>
          <a:stretch>
            <a:fillRect/>
          </a:stretch>
        </p:blipFill>
        <p:spPr>
          <a:xfrm>
            <a:off x="148" y="1352517"/>
            <a:ext cx="9143852" cy="50287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Places Processing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9138802"/>
              </p:ext>
            </p:extLst>
          </p:nvPr>
        </p:nvGraphicFramePr>
        <p:xfrm>
          <a:off x="1019278" y="1396999"/>
          <a:ext cx="7300480" cy="534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912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8948</TotalTime>
  <Words>849</Words>
  <Application>Microsoft Macintosh PowerPoint</Application>
  <PresentationFormat>On-screen Show (4:3)</PresentationFormat>
  <Paragraphs>358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CityGrid’s Journey to 20MM Businesses &amp; 1+ Billion Calls</vt:lpstr>
      <vt:lpstr>PowerPoint Presentation</vt:lpstr>
      <vt:lpstr>PowerPoint Presentation</vt:lpstr>
      <vt:lpstr>The problem</vt:lpstr>
      <vt:lpstr>Big Bottleneck!</vt:lpstr>
      <vt:lpstr>Single POF!</vt:lpstr>
      <vt:lpstr>PowerPoint Presentation</vt:lpstr>
      <vt:lpstr>Places Processing</vt:lpstr>
      <vt:lpstr>Places Processing</vt:lpstr>
      <vt:lpstr>Why is it hard?</vt:lpstr>
      <vt:lpstr>Problem Definition</vt:lpstr>
      <vt:lpstr>Solution</vt:lpstr>
      <vt:lpstr>Normalizer</vt:lpstr>
      <vt:lpstr>Know Your Data</vt:lpstr>
      <vt:lpstr>Normalizer</vt:lpstr>
      <vt:lpstr>Matching Strategy</vt:lpstr>
      <vt:lpstr>Matching Strategy </vt:lpstr>
      <vt:lpstr>Matching Strategy</vt:lpstr>
      <vt:lpstr>Merger</vt:lpstr>
      <vt:lpstr>Example</vt:lpstr>
      <vt:lpstr>Findings &amp; Tips</vt:lpstr>
      <vt:lpstr>PowerPoint Presentation</vt:lpstr>
      <vt:lpstr>Developer API’s</vt:lpstr>
      <vt:lpstr>Solution for Search APIs</vt:lpstr>
      <vt:lpstr>Requirements for Places Store</vt:lpstr>
      <vt:lpstr>Solution for Places API</vt:lpstr>
      <vt:lpstr>The Listing Collection</vt:lpstr>
      <vt:lpstr>The Content Collection</vt:lpstr>
      <vt:lpstr>Performance Results</vt:lpstr>
      <vt:lpstr>Updates</vt:lpstr>
      <vt:lpstr>Real Time Updates</vt:lpstr>
      <vt:lpstr>It’s Demo Time!</vt:lpstr>
      <vt:lpstr>Improvements</vt:lpstr>
      <vt:lpstr>APIs</vt:lpstr>
      <vt:lpstr>APIs – Supporting Developer Area</vt:lpstr>
      <vt:lpstr>APIs – Supporting Developer Area</vt:lpstr>
      <vt:lpstr>APIs – Evangelism - Online</vt:lpstr>
      <vt:lpstr>APIs – Evangelism - Offline</vt:lpstr>
      <vt:lpstr>APIs – Easy Start + Engage Immediately</vt:lpstr>
      <vt:lpstr>APIs – Feedback Loop + Voice</vt:lpstr>
      <vt:lpstr>APIs – Monetization = Sustainability</vt:lpstr>
      <vt:lpstr>APIs – Evangelize Internally</vt:lpstr>
      <vt:lpstr>APIs – Measure &amp; Repeat</vt:lpstr>
      <vt:lpstr>Q&amp;A 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Martinez, Ana</dc:creator>
  <cp:lastModifiedBy>Martinez, Ana</cp:lastModifiedBy>
  <cp:revision>145</cp:revision>
  <cp:lastPrinted>2012-02-27T02:52:55Z</cp:lastPrinted>
  <dcterms:created xsi:type="dcterms:W3CDTF">2012-02-20T23:27:40Z</dcterms:created>
  <dcterms:modified xsi:type="dcterms:W3CDTF">2012-02-28T20:36:42Z</dcterms:modified>
</cp:coreProperties>
</file>